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1"/>
  </p:notesMasterIdLst>
  <p:sldIdLst>
    <p:sldId id="263" r:id="rId2"/>
    <p:sldId id="329" r:id="rId3"/>
    <p:sldId id="330" r:id="rId4"/>
    <p:sldId id="331" r:id="rId5"/>
    <p:sldId id="333" r:id="rId6"/>
    <p:sldId id="334" r:id="rId7"/>
    <p:sldId id="335" r:id="rId8"/>
    <p:sldId id="336" r:id="rId9"/>
    <p:sldId id="277" r:id="rId1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5A5"/>
    <a:srgbClr val="059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A4A40-0F40-46CE-BED7-2B6126B27822}" v="2" dt="2026-01-09T09:57:09.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8" d="100"/>
          <a:sy n="68"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2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BC15679-DDA3-B79F-BD7E-887920F6A472}"/>
              </a:ext>
            </a:extLst>
          </p:cNvPr>
          <p:cNvSpPr>
            <a:spLocks noGrp="1"/>
          </p:cNvSpPr>
          <p:nvPr>
            <p:ph type="pic" sz="quarter" idx="13"/>
          </p:nvPr>
        </p:nvSpPr>
        <p:spPr>
          <a:xfrm>
            <a:off x="3488837" y="-23346"/>
            <a:ext cx="8703163" cy="6881346"/>
          </a:xfrm>
          <a:custGeom>
            <a:avLst/>
            <a:gdLst>
              <a:gd name="connsiteX0" fmla="*/ 7289595 w 8703163"/>
              <a:gd name="connsiteY0" fmla="*/ 0 h 6881346"/>
              <a:gd name="connsiteX1" fmla="*/ 8703163 w 8703163"/>
              <a:gd name="connsiteY1" fmla="*/ 1509032 h 6881346"/>
              <a:gd name="connsiteX2" fmla="*/ 8703163 w 8703163"/>
              <a:gd name="connsiteY2" fmla="*/ 4185387 h 6881346"/>
              <a:gd name="connsiteX3" fmla="*/ 7956588 w 8703163"/>
              <a:gd name="connsiteY3" fmla="*/ 4838796 h 6881346"/>
              <a:gd name="connsiteX4" fmla="*/ 8703163 w 8703163"/>
              <a:gd name="connsiteY4" fmla="*/ 5589658 h 6881346"/>
              <a:gd name="connsiteX5" fmla="*/ 8703163 w 8703163"/>
              <a:gd name="connsiteY5" fmla="*/ 6881346 h 6881346"/>
              <a:gd name="connsiteX6" fmla="*/ 2709033 w 8703163"/>
              <a:gd name="connsiteY6" fmla="*/ 6881346 h 6881346"/>
              <a:gd name="connsiteX7" fmla="*/ 2107344 w 8703163"/>
              <a:gd name="connsiteY7" fmla="*/ 6276203 h 6881346"/>
              <a:gd name="connsiteX8" fmla="*/ 2107344 w 8703163"/>
              <a:gd name="connsiteY8" fmla="*/ 5768253 h 6881346"/>
              <a:gd name="connsiteX9" fmla="*/ 3899704 w 8703163"/>
              <a:gd name="connsiteY9" fmla="*/ 3965599 h 6881346"/>
              <a:gd name="connsiteX10" fmla="*/ 0 w 8703163"/>
              <a:gd name="connsiteY10" fmla="*/ 9899 h 688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3163" h="6881346">
                <a:moveTo>
                  <a:pt x="7289595" y="0"/>
                </a:moveTo>
                <a:lnTo>
                  <a:pt x="8703163" y="1509032"/>
                </a:lnTo>
                <a:lnTo>
                  <a:pt x="8703163" y="4185387"/>
                </a:lnTo>
                <a:lnTo>
                  <a:pt x="7956588" y="4838796"/>
                </a:lnTo>
                <a:lnTo>
                  <a:pt x="8703163" y="5589658"/>
                </a:lnTo>
                <a:lnTo>
                  <a:pt x="8703163" y="6881346"/>
                </a:lnTo>
                <a:lnTo>
                  <a:pt x="2709033" y="6881346"/>
                </a:lnTo>
                <a:lnTo>
                  <a:pt x="2107344" y="6276203"/>
                </a:lnTo>
                <a:cubicBezTo>
                  <a:pt x="1967877" y="6135935"/>
                  <a:pt x="1967877" y="5908521"/>
                  <a:pt x="2107344" y="5768253"/>
                </a:cubicBezTo>
                <a:lnTo>
                  <a:pt x="3899704" y="3965599"/>
                </a:lnTo>
                <a:lnTo>
                  <a:pt x="0" y="9899"/>
                </a:lnTo>
                <a:close/>
              </a:path>
            </a:pathLst>
          </a:custGeom>
        </p:spPr>
        <p:txBody>
          <a:bodyPr wrap="square">
            <a:noAutofit/>
          </a:bodyPr>
          <a:lstStyle>
            <a:lvl1pPr>
              <a:defRPr>
                <a:latin typeface="Poppins" panose="00000500000000000000" pitchFamily="2" charset="0"/>
                <a:cs typeface="Poppins" panose="00000500000000000000" pitchFamily="2" charset="0"/>
              </a:defRPr>
            </a:lvl1pPr>
          </a:lstStyle>
          <a:p>
            <a:endParaRPr lang="en-US" dirty="0"/>
          </a:p>
        </p:txBody>
      </p:sp>
      <p:sp>
        <p:nvSpPr>
          <p:cNvPr id="2" name="Title 1">
            <a:extLst>
              <a:ext uri="{FF2B5EF4-FFF2-40B4-BE49-F238E27FC236}">
                <a16:creationId xmlns:a16="http://schemas.microsoft.com/office/drawing/2014/main" id="{FAE6A1CA-0EE7-110E-5F57-CB78F2BB53DE}"/>
              </a:ext>
            </a:extLst>
          </p:cNvPr>
          <p:cNvSpPr>
            <a:spLocks noGrp="1"/>
          </p:cNvSpPr>
          <p:nvPr>
            <p:ph type="ctrTitle"/>
          </p:nvPr>
        </p:nvSpPr>
        <p:spPr>
          <a:xfrm>
            <a:off x="838200" y="2437235"/>
            <a:ext cx="5257800" cy="1960184"/>
          </a:xfrm>
        </p:spPr>
        <p:txBody>
          <a:bodyPr anchor="b">
            <a:normAutofit/>
          </a:bodyPr>
          <a:lstStyle>
            <a:lvl1pPr algn="l">
              <a:defRPr sz="4800">
                <a:latin typeface="Poppins" panose="00000500000000000000" pitchFamily="2" charset="0"/>
                <a:cs typeface="Poppins" panose="000005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3158AF86-DCD2-2ADC-4810-87DB8FA60514}"/>
              </a:ext>
            </a:extLst>
          </p:cNvPr>
          <p:cNvSpPr>
            <a:spLocks noGrp="1"/>
          </p:cNvSpPr>
          <p:nvPr>
            <p:ph type="subTitle" idx="1"/>
          </p:nvPr>
        </p:nvSpPr>
        <p:spPr>
          <a:xfrm>
            <a:off x="838200" y="4608513"/>
            <a:ext cx="5257800" cy="1228346"/>
          </a:xfrm>
        </p:spPr>
        <p:txBody>
          <a:bodyPr/>
          <a:lstStyle>
            <a:lvl1pPr marL="0" indent="0" algn="l">
              <a:buNone/>
              <a:defRPr sz="2400">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1A6C116-4B02-0E3A-8606-B47505013052}"/>
              </a:ext>
            </a:extLst>
          </p:cNvPr>
          <p:cNvSpPr>
            <a:spLocks noGrp="1"/>
          </p:cNvSpPr>
          <p:nvPr>
            <p:ph type="dt" sz="half" idx="10"/>
          </p:nvPr>
        </p:nvSpPr>
        <p:spPr>
          <a:xfrm>
            <a:off x="838200" y="6356350"/>
            <a:ext cx="2743200" cy="365125"/>
          </a:xfrm>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5" name="Footer Placeholder 4">
            <a:extLst>
              <a:ext uri="{FF2B5EF4-FFF2-40B4-BE49-F238E27FC236}">
                <a16:creationId xmlns:a16="http://schemas.microsoft.com/office/drawing/2014/main" id="{91C32C5D-90D6-8548-1682-480BC69FF101}"/>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3340D806-D15D-29E0-665C-44DB12D3F3AA}"/>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248881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82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1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4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82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8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53360-7584-C3E7-4D4B-DA97914F663B}"/>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3" name="Footer Placeholder 2">
            <a:extLst>
              <a:ext uri="{FF2B5EF4-FFF2-40B4-BE49-F238E27FC236}">
                <a16:creationId xmlns:a16="http://schemas.microsoft.com/office/drawing/2014/main" id="{AAD05D98-5CA0-1863-D8E5-9C37E5DB695D}"/>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4" name="Slide Number Placeholder 3">
            <a:extLst>
              <a:ext uri="{FF2B5EF4-FFF2-40B4-BE49-F238E27FC236}">
                <a16:creationId xmlns:a16="http://schemas.microsoft.com/office/drawing/2014/main" id="{16709216-8547-58AB-F549-FF48CA52C02A}"/>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291438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179A-6E79-11F7-A1EF-4BF64C407501}"/>
              </a:ext>
            </a:extLst>
          </p:cNvPr>
          <p:cNvSpPr>
            <a:spLocks noGrp="1"/>
          </p:cNvSpPr>
          <p:nvPr>
            <p:ph type="title"/>
          </p:nvPr>
        </p:nvSpPr>
        <p:spPr>
          <a:xfrm>
            <a:off x="839788" y="457200"/>
            <a:ext cx="3932237" cy="1600200"/>
          </a:xfrm>
        </p:spPr>
        <p:txBody>
          <a:bodyPr anchor="b"/>
          <a:lstStyle>
            <a:lvl1pPr>
              <a:defRPr sz="3200">
                <a:latin typeface="Poppins" panose="00000500000000000000" pitchFamily="2" charset="0"/>
                <a:cs typeface="Poppi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EEAAB1-247B-4B87-E785-3B7E78675F1B}"/>
              </a:ext>
            </a:extLst>
          </p:cNvPr>
          <p:cNvSpPr>
            <a:spLocks noGrp="1"/>
          </p:cNvSpPr>
          <p:nvPr>
            <p:ph idx="1"/>
          </p:nvPr>
        </p:nvSpPr>
        <p:spPr>
          <a:xfrm>
            <a:off x="5183188" y="987425"/>
            <a:ext cx="6172200" cy="4873625"/>
          </a:xfrm>
        </p:spPr>
        <p:txBody>
          <a:bodyPr/>
          <a:lstStyle>
            <a:lvl1pPr>
              <a:defRPr sz="3200">
                <a:latin typeface="Poppins" panose="00000500000000000000" pitchFamily="2" charset="0"/>
                <a:cs typeface="Poppins" panose="00000500000000000000" pitchFamily="2" charset="0"/>
              </a:defRPr>
            </a:lvl1pPr>
            <a:lvl2pPr>
              <a:defRPr sz="2800">
                <a:latin typeface="Poppins" panose="00000500000000000000" pitchFamily="2" charset="0"/>
                <a:cs typeface="Poppins" panose="00000500000000000000" pitchFamily="2" charset="0"/>
              </a:defRPr>
            </a:lvl2pPr>
            <a:lvl3pPr>
              <a:defRPr sz="2400">
                <a:latin typeface="Poppins" panose="00000500000000000000" pitchFamily="2" charset="0"/>
                <a:cs typeface="Poppins" panose="00000500000000000000" pitchFamily="2" charset="0"/>
              </a:defRPr>
            </a:lvl3pPr>
            <a:lvl4pPr>
              <a:defRPr sz="2000">
                <a:latin typeface="Poppins" panose="00000500000000000000" pitchFamily="2" charset="0"/>
                <a:cs typeface="Poppins" panose="00000500000000000000" pitchFamily="2" charset="0"/>
              </a:defRPr>
            </a:lvl4pPr>
            <a:lvl5pPr>
              <a:defRPr sz="2000">
                <a:latin typeface="Poppins" panose="00000500000000000000" pitchFamily="2" charset="0"/>
                <a:cs typeface="Poppins" panose="000005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F82512B-82CA-9EA0-E1BC-BD708FB6ACDA}"/>
              </a:ext>
            </a:extLst>
          </p:cNvPr>
          <p:cNvSpPr>
            <a:spLocks noGrp="1"/>
          </p:cNvSpPr>
          <p:nvPr>
            <p:ph type="body" sz="half" idx="2"/>
          </p:nvPr>
        </p:nvSpPr>
        <p:spPr>
          <a:xfrm>
            <a:off x="839788" y="2057400"/>
            <a:ext cx="3932237" cy="3811588"/>
          </a:xfr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C1A6DC0-46FA-2DEC-6DDC-50BEF25FE4F2}"/>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6" name="Footer Placeholder 5">
            <a:extLst>
              <a:ext uri="{FF2B5EF4-FFF2-40B4-BE49-F238E27FC236}">
                <a16:creationId xmlns:a16="http://schemas.microsoft.com/office/drawing/2014/main" id="{11670C37-CE5C-BAD1-BBFC-9C9F1E06A41E}"/>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7" name="Slide Number Placeholder 6">
            <a:extLst>
              <a:ext uri="{FF2B5EF4-FFF2-40B4-BE49-F238E27FC236}">
                <a16:creationId xmlns:a16="http://schemas.microsoft.com/office/drawing/2014/main" id="{9B142CCF-7210-0DF1-8661-ADBA9E6BEB34}"/>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1802826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27FD-9857-ABD2-589F-126237C1FC56}"/>
              </a:ext>
            </a:extLst>
          </p:cNvPr>
          <p:cNvSpPr>
            <a:spLocks noGrp="1"/>
          </p:cNvSpPr>
          <p:nvPr>
            <p:ph type="title"/>
          </p:nvPr>
        </p:nvSpPr>
        <p:spPr>
          <a:xfrm>
            <a:off x="839788" y="457200"/>
            <a:ext cx="3932237" cy="1600200"/>
          </a:xfrm>
        </p:spPr>
        <p:txBody>
          <a:bodyPr anchor="b"/>
          <a:lstStyle>
            <a:lvl1pPr>
              <a:defRPr sz="3200">
                <a:latin typeface="Poppins" panose="00000500000000000000" pitchFamily="2" charset="0"/>
                <a:cs typeface="Poppins" panose="00000500000000000000"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728626B4-338F-7965-16E5-A5186A1473A3}"/>
              </a:ext>
            </a:extLst>
          </p:cNvPr>
          <p:cNvSpPr>
            <a:spLocks noGrp="1"/>
          </p:cNvSpPr>
          <p:nvPr>
            <p:ph type="pic" idx="1"/>
          </p:nvPr>
        </p:nvSpPr>
        <p:spPr>
          <a:xfrm>
            <a:off x="5183188" y="987425"/>
            <a:ext cx="6172200" cy="4873625"/>
          </a:xfrm>
        </p:spPr>
        <p:txBody>
          <a:bodyPr/>
          <a:lstStyle>
            <a:lvl1pPr marL="0" indent="0">
              <a:buNone/>
              <a:defRPr sz="3200">
                <a:latin typeface="Poppins" panose="00000500000000000000" pitchFamily="2" charset="0"/>
                <a:cs typeface="Poppins" panose="000005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520998-646A-D09A-3826-6F9C91207B2B}"/>
              </a:ext>
            </a:extLst>
          </p:cNvPr>
          <p:cNvSpPr>
            <a:spLocks noGrp="1"/>
          </p:cNvSpPr>
          <p:nvPr>
            <p:ph type="body" sz="half" idx="2"/>
          </p:nvPr>
        </p:nvSpPr>
        <p:spPr>
          <a:xfrm>
            <a:off x="839788" y="2057400"/>
            <a:ext cx="3932237" cy="3811588"/>
          </a:xfr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37656AF-EC6E-92E2-D156-4F55E1B1C82C}"/>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6" name="Footer Placeholder 5">
            <a:extLst>
              <a:ext uri="{FF2B5EF4-FFF2-40B4-BE49-F238E27FC236}">
                <a16:creationId xmlns:a16="http://schemas.microsoft.com/office/drawing/2014/main" id="{4A1BAFB0-E489-4BDE-5C2F-55CA13BA2531}"/>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7" name="Slide Number Placeholder 6">
            <a:extLst>
              <a:ext uri="{FF2B5EF4-FFF2-40B4-BE49-F238E27FC236}">
                <a16:creationId xmlns:a16="http://schemas.microsoft.com/office/drawing/2014/main" id="{90B7DEC0-3CC0-2FE3-47C5-6B59687CDF95}"/>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326092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C276-338C-1B6E-361E-6E5E21620E46}"/>
              </a:ext>
            </a:extLst>
          </p:cNvPr>
          <p:cNvSpPr>
            <a:spLocks noGrp="1"/>
          </p:cNvSpPr>
          <p:nvPr>
            <p:ph type="title"/>
          </p:nvPr>
        </p:nvSpPr>
        <p:spPr/>
        <p:txBody>
          <a:bodyPr/>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8BB7CC8-DF3D-F4C1-D009-93E395DFB29D}"/>
              </a:ext>
            </a:extLst>
          </p:cNvPr>
          <p:cNvSpPr>
            <a:spLocks noGrp="1"/>
          </p:cNvSpPr>
          <p:nvPr>
            <p:ph type="body" orient="vert" idx="1"/>
          </p:nvPr>
        </p:nvSpPr>
        <p:spPr/>
        <p:txBody>
          <a:bodyPr vert="eaVert"/>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CAA18F-BA4D-0B9F-7A53-F918EA48D65F}"/>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5" name="Footer Placeholder 4">
            <a:extLst>
              <a:ext uri="{FF2B5EF4-FFF2-40B4-BE49-F238E27FC236}">
                <a16:creationId xmlns:a16="http://schemas.microsoft.com/office/drawing/2014/main" id="{D666367A-9C1D-C527-4170-972D9C143315}"/>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B6438C4-2B89-EBC0-B70A-96385AD39EC6}"/>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18278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8825-7C97-5407-ADBC-E36508F22BC9}"/>
              </a:ext>
            </a:extLst>
          </p:cNvPr>
          <p:cNvSpPr>
            <a:spLocks noGrp="1"/>
          </p:cNvSpPr>
          <p:nvPr>
            <p:ph type="title"/>
          </p:nvPr>
        </p:nvSpPr>
        <p:spPr/>
        <p:txBody>
          <a:bodyPr/>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9D4A43-A23D-4484-8524-EABD98CECC64}"/>
              </a:ext>
            </a:extLst>
          </p:cNvPr>
          <p:cNvSpPr>
            <a:spLocks noGrp="1"/>
          </p:cNvSpPr>
          <p:nvPr>
            <p:ph idx="1"/>
          </p:nvPr>
        </p:nvSpPr>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AB2CD2-FCA8-F3C9-080A-72CF5423CC6A}"/>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5" name="Footer Placeholder 4">
            <a:extLst>
              <a:ext uri="{FF2B5EF4-FFF2-40B4-BE49-F238E27FC236}">
                <a16:creationId xmlns:a16="http://schemas.microsoft.com/office/drawing/2014/main" id="{F75313B6-F628-221E-F03B-C7E42E0CB69B}"/>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6BCA872F-0DD1-9EA6-3C88-71EA064E6555}"/>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3650874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BA6654-5C51-999F-7318-82705DFD2E74}"/>
              </a:ext>
            </a:extLst>
          </p:cNvPr>
          <p:cNvSpPr>
            <a:spLocks noGrp="1"/>
          </p:cNvSpPr>
          <p:nvPr>
            <p:ph type="title" orient="vert"/>
          </p:nvPr>
        </p:nvSpPr>
        <p:spPr>
          <a:xfrm>
            <a:off x="8724900" y="365125"/>
            <a:ext cx="2628900" cy="5811838"/>
          </a:xfrm>
        </p:spPr>
        <p:txBody>
          <a:bodyPr vert="eaVert"/>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5E41041-ADA7-785B-2AB4-9BFA6C4F73EA}"/>
              </a:ext>
            </a:extLst>
          </p:cNvPr>
          <p:cNvSpPr>
            <a:spLocks noGrp="1"/>
          </p:cNvSpPr>
          <p:nvPr>
            <p:ph type="body" orient="vert" idx="1"/>
          </p:nvPr>
        </p:nvSpPr>
        <p:spPr>
          <a:xfrm>
            <a:off x="838200" y="365125"/>
            <a:ext cx="7734300" cy="5811838"/>
          </a:xfrm>
        </p:spPr>
        <p:txBody>
          <a:bodyPr vert="eaVert"/>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91AD9E-8FD1-5511-9FD6-BFA27D40E151}"/>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5" name="Footer Placeholder 4">
            <a:extLst>
              <a:ext uri="{FF2B5EF4-FFF2-40B4-BE49-F238E27FC236}">
                <a16:creationId xmlns:a16="http://schemas.microsoft.com/office/drawing/2014/main" id="{A43EB613-B72D-90D1-058E-75E0D105DBEB}"/>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0DDE75EC-8091-93AE-CFC7-4AB89888FEF5}"/>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61065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BDB5-B73B-9368-3982-2E305D9A91D5}"/>
              </a:ext>
            </a:extLst>
          </p:cNvPr>
          <p:cNvSpPr>
            <a:spLocks noGrp="1"/>
          </p:cNvSpPr>
          <p:nvPr>
            <p:ph type="title"/>
          </p:nvPr>
        </p:nvSpPr>
        <p:spPr>
          <a:xfrm>
            <a:off x="831850" y="1709738"/>
            <a:ext cx="10515600" cy="2852737"/>
          </a:xfrm>
        </p:spPr>
        <p:txBody>
          <a:bodyPr anchor="b"/>
          <a:lstStyle>
            <a:lvl1pPr>
              <a:defRPr sz="6000">
                <a:latin typeface="Poppins" panose="00000500000000000000" pitchFamily="2" charset="0"/>
                <a:cs typeface="Poppins" panose="000005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840E047-B900-524D-9897-225AF187C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EC15495-171A-B319-38A8-F1EBD26C275F}"/>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5" name="Footer Placeholder 4">
            <a:extLst>
              <a:ext uri="{FF2B5EF4-FFF2-40B4-BE49-F238E27FC236}">
                <a16:creationId xmlns:a16="http://schemas.microsoft.com/office/drawing/2014/main" id="{7A1529C9-97FA-E6A3-EF24-BA8694ACD408}"/>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6DC73B49-5EA1-AA4A-09D7-09A553B6C7F7}"/>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402084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8FB-9C6D-37C1-FB3A-C7A27EBA581B}"/>
              </a:ext>
            </a:extLst>
          </p:cNvPr>
          <p:cNvSpPr>
            <a:spLocks noGrp="1"/>
          </p:cNvSpPr>
          <p:nvPr>
            <p:ph type="title"/>
          </p:nvPr>
        </p:nvSpPr>
        <p:spPr/>
        <p:txBody>
          <a:bodyPr/>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880110E-9A08-6949-7419-30B33D0A07C6}"/>
              </a:ext>
            </a:extLst>
          </p:cNvPr>
          <p:cNvSpPr>
            <a:spLocks noGrp="1"/>
          </p:cNvSpPr>
          <p:nvPr>
            <p:ph sz="half" idx="1"/>
          </p:nvPr>
        </p:nvSpPr>
        <p:spPr>
          <a:xfrm>
            <a:off x="838200" y="1825625"/>
            <a:ext cx="5181600" cy="4351338"/>
          </a:xfr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E8D3652-B95B-B753-8AC1-AD6DF46E0291}"/>
              </a:ext>
            </a:extLst>
          </p:cNvPr>
          <p:cNvSpPr>
            <a:spLocks noGrp="1"/>
          </p:cNvSpPr>
          <p:nvPr>
            <p:ph sz="half" idx="2"/>
          </p:nvPr>
        </p:nvSpPr>
        <p:spPr>
          <a:xfrm>
            <a:off x="6172200" y="1825625"/>
            <a:ext cx="5181600" cy="4351338"/>
          </a:xfr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3E4AB3-AAB5-1AEA-B658-C24544E2B1E4}"/>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6" name="Footer Placeholder 5">
            <a:extLst>
              <a:ext uri="{FF2B5EF4-FFF2-40B4-BE49-F238E27FC236}">
                <a16:creationId xmlns:a16="http://schemas.microsoft.com/office/drawing/2014/main" id="{04367E6A-C31B-FDBA-8743-38ADB170B2AA}"/>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7" name="Slide Number Placeholder 6">
            <a:extLst>
              <a:ext uri="{FF2B5EF4-FFF2-40B4-BE49-F238E27FC236}">
                <a16:creationId xmlns:a16="http://schemas.microsoft.com/office/drawing/2014/main" id="{25E8D047-5459-3C5C-6B19-BC549D9C677F}"/>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375271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4253-82B1-01F5-25AB-0EEB59E6C287}"/>
              </a:ext>
            </a:extLst>
          </p:cNvPr>
          <p:cNvSpPr>
            <a:spLocks noGrp="1"/>
          </p:cNvSpPr>
          <p:nvPr>
            <p:ph type="title"/>
          </p:nvPr>
        </p:nvSpPr>
        <p:spPr>
          <a:xfrm>
            <a:off x="839788" y="365125"/>
            <a:ext cx="10515600" cy="1325563"/>
          </a:xfrm>
        </p:spPr>
        <p:txBody>
          <a:bodyPr/>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355072-6163-99A1-C881-363B6A1302E3}"/>
              </a:ext>
            </a:extLst>
          </p:cNvPr>
          <p:cNvSpPr>
            <a:spLocks noGrp="1"/>
          </p:cNvSpPr>
          <p:nvPr>
            <p:ph type="body" idx="1"/>
          </p:nvPr>
        </p:nvSpPr>
        <p:spPr>
          <a:xfrm>
            <a:off x="839788" y="1681163"/>
            <a:ext cx="5157787" cy="823912"/>
          </a:xfr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D821A34-596A-1DF9-258B-F36BF9DD4226}"/>
              </a:ext>
            </a:extLst>
          </p:cNvPr>
          <p:cNvSpPr>
            <a:spLocks noGrp="1"/>
          </p:cNvSpPr>
          <p:nvPr>
            <p:ph sz="half" idx="2"/>
          </p:nvPr>
        </p:nvSpPr>
        <p:spPr>
          <a:xfrm>
            <a:off x="839788" y="2505075"/>
            <a:ext cx="5157787" cy="3684588"/>
          </a:xfr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A138A37-5FA4-AF42-2F23-F2B745683C24}"/>
              </a:ext>
            </a:extLst>
          </p:cNvPr>
          <p:cNvSpPr>
            <a:spLocks noGrp="1"/>
          </p:cNvSpPr>
          <p:nvPr>
            <p:ph type="body" sz="quarter" idx="3"/>
          </p:nvPr>
        </p:nvSpPr>
        <p:spPr>
          <a:xfrm>
            <a:off x="6172200" y="1681163"/>
            <a:ext cx="5183188" cy="823912"/>
          </a:xfr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A469559-B834-94D4-B95D-F6D0B4823783}"/>
              </a:ext>
            </a:extLst>
          </p:cNvPr>
          <p:cNvSpPr>
            <a:spLocks noGrp="1"/>
          </p:cNvSpPr>
          <p:nvPr>
            <p:ph sz="quarter" idx="4"/>
          </p:nvPr>
        </p:nvSpPr>
        <p:spPr>
          <a:xfrm>
            <a:off x="6172200" y="2505075"/>
            <a:ext cx="5183188" cy="3684588"/>
          </a:xfr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50143-8392-5130-4762-9D3F77B484F2}"/>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8" name="Footer Placeholder 7">
            <a:extLst>
              <a:ext uri="{FF2B5EF4-FFF2-40B4-BE49-F238E27FC236}">
                <a16:creationId xmlns:a16="http://schemas.microsoft.com/office/drawing/2014/main" id="{0E0768C4-8547-4FC1-E364-0FEA18E1337A}"/>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9" name="Slide Number Placeholder 8">
            <a:extLst>
              <a:ext uri="{FF2B5EF4-FFF2-40B4-BE49-F238E27FC236}">
                <a16:creationId xmlns:a16="http://schemas.microsoft.com/office/drawing/2014/main" id="{84570F2E-078A-BE8A-49B7-542BA2E5E123}"/>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353985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D0C1-7C2F-57ED-0562-F64382D39D4C}"/>
              </a:ext>
            </a:extLst>
          </p:cNvPr>
          <p:cNvSpPr>
            <a:spLocks noGrp="1"/>
          </p:cNvSpPr>
          <p:nvPr>
            <p:ph type="title"/>
          </p:nvPr>
        </p:nvSpPr>
        <p:spPr/>
        <p:txBody>
          <a:bodyPr/>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4CA35B0-A2D1-8539-AF1B-D2973F6AEED9}"/>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4" name="Footer Placeholder 3">
            <a:extLst>
              <a:ext uri="{FF2B5EF4-FFF2-40B4-BE49-F238E27FC236}">
                <a16:creationId xmlns:a16="http://schemas.microsoft.com/office/drawing/2014/main" id="{692FDF41-C252-4390-6C88-BBDB00BB4959}"/>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5" name="Slide Number Placeholder 4">
            <a:extLst>
              <a:ext uri="{FF2B5EF4-FFF2-40B4-BE49-F238E27FC236}">
                <a16:creationId xmlns:a16="http://schemas.microsoft.com/office/drawing/2014/main" id="{F17FB2F8-8942-47BF-017D-72FC8A3E9F00}"/>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225478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A low angle view of a building&#10;&#10;Description automatically generated">
            <a:extLst>
              <a:ext uri="{FF2B5EF4-FFF2-40B4-BE49-F238E27FC236}">
                <a16:creationId xmlns:a16="http://schemas.microsoft.com/office/drawing/2014/main" id="{B0B42590-BC3E-16EF-D6C1-54F7D109CF2D}"/>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DB10D0C1-7C2F-57ED-0562-F64382D39D4C}"/>
              </a:ext>
            </a:extLst>
          </p:cNvPr>
          <p:cNvSpPr>
            <a:spLocks noGrp="1"/>
          </p:cNvSpPr>
          <p:nvPr>
            <p:ph type="title"/>
          </p:nvPr>
        </p:nvSpPr>
        <p:spPr/>
        <p:txBody>
          <a:bodyPr/>
          <a:lstStyle>
            <a:lvl1pPr>
              <a:defRPr>
                <a:latin typeface="Poppins" panose="00000500000000000000" pitchFamily="2" charset="0"/>
                <a:cs typeface="Poppins" panose="00000500000000000000"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4CA35B0-A2D1-8539-AF1B-D2973F6AEED9}"/>
              </a:ext>
            </a:extLst>
          </p:cNvPr>
          <p:cNvSpPr>
            <a:spLocks noGrp="1"/>
          </p:cNvSpPr>
          <p:nvPr>
            <p:ph type="dt" sz="half" idx="10"/>
          </p:nvPr>
        </p:nvSpPr>
        <p:spPr/>
        <p:txBody>
          <a:bodyPr/>
          <a:lstStyle>
            <a:lvl1pPr>
              <a:defRPr>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4" name="Footer Placeholder 3">
            <a:extLst>
              <a:ext uri="{FF2B5EF4-FFF2-40B4-BE49-F238E27FC236}">
                <a16:creationId xmlns:a16="http://schemas.microsoft.com/office/drawing/2014/main" id="{692FDF41-C252-4390-6C88-BBDB00BB4959}"/>
              </a:ext>
            </a:extLst>
          </p:cNvPr>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dirty="0"/>
          </a:p>
        </p:txBody>
      </p:sp>
      <p:sp>
        <p:nvSpPr>
          <p:cNvPr id="5" name="Slide Number Placeholder 4">
            <a:extLst>
              <a:ext uri="{FF2B5EF4-FFF2-40B4-BE49-F238E27FC236}">
                <a16:creationId xmlns:a16="http://schemas.microsoft.com/office/drawing/2014/main" id="{F17FB2F8-8942-47BF-017D-72FC8A3E9F00}"/>
              </a:ext>
            </a:extLst>
          </p:cNvPr>
          <p:cNvSpPr>
            <a:spLocks noGrp="1"/>
          </p:cNvSpPr>
          <p:nvPr>
            <p:ph type="sldNum" sz="quarter" idx="12"/>
          </p:nvPr>
        </p:nvSpPr>
        <p:spPr/>
        <p:txBody>
          <a:bodyPr/>
          <a:lstStyle>
            <a:lvl1pPr>
              <a:defRPr>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149425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45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6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C530A3-3990-4515-F681-91C653D71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BC6815-1B36-7B71-8312-8DABDB5B7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15578C-3348-0AB3-C10D-1A32A3048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fld id="{8C7AD79B-E54D-4EC1-AB99-3AFE77AF5936}" type="datetimeFigureOut">
              <a:rPr lang="en-US" smtClean="0"/>
              <a:pPr/>
              <a:t>1/12/2026</a:t>
            </a:fld>
            <a:endParaRPr lang="en-US" dirty="0"/>
          </a:p>
        </p:txBody>
      </p:sp>
      <p:sp>
        <p:nvSpPr>
          <p:cNvPr id="5" name="Footer Placeholder 4">
            <a:extLst>
              <a:ext uri="{FF2B5EF4-FFF2-40B4-BE49-F238E27FC236}">
                <a16:creationId xmlns:a16="http://schemas.microsoft.com/office/drawing/2014/main" id="{443DA9B1-039C-04D0-B643-A241B2AF0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cs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2FC78935-F54E-4657-863E-C44D5BAFA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cs typeface="Poppins" panose="00000500000000000000" pitchFamily="2" charset="0"/>
              </a:defRPr>
            </a:lvl1pPr>
          </a:lstStyle>
          <a:p>
            <a:fld id="{7260BF9F-E469-40DB-9A7E-F5CC0D930C8E}" type="slidenum">
              <a:rPr lang="en-US" smtClean="0"/>
              <a:pPr/>
              <a:t>‹#›</a:t>
            </a:fld>
            <a:endParaRPr lang="en-US" dirty="0"/>
          </a:p>
        </p:txBody>
      </p:sp>
    </p:spTree>
    <p:extLst>
      <p:ext uri="{BB962C8B-B14F-4D97-AF65-F5344CB8AC3E}">
        <p14:creationId xmlns:p14="http://schemas.microsoft.com/office/powerpoint/2010/main" val="266508704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5" r:id="rId9"/>
    <p:sldLayoutId id="2147483666" r:id="rId10"/>
    <p:sldLayoutId id="2147483667" r:id="rId11"/>
    <p:sldLayoutId id="2147483668" r:id="rId12"/>
    <p:sldLayoutId id="2147483669" r:id="rId13"/>
    <p:sldLayoutId id="2147483670" r:id="rId14"/>
    <p:sldLayoutId id="2147483671" r:id="rId15"/>
    <p:sldLayoutId id="2147483664" r:id="rId16"/>
    <p:sldLayoutId id="2147483660" r:id="rId17"/>
    <p:sldLayoutId id="2147483661" r:id="rId18"/>
    <p:sldLayoutId id="2147483662" r:id="rId19"/>
    <p:sldLayoutId id="2147483663" r:id="rId20"/>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genioussolutions.com/" TargetMode="External"/><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ngenioussolutions.com/" TargetMode="External"/><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genioussolutions.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genioussolution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genioussolutions.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genioussolutions.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genioussolutions.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genioussolutions.com/" TargetMode="External"/><Relationship Id="rId1" Type="http://schemas.openxmlformats.org/officeDocument/2006/relationships/slideLayout" Target="../slideLayouts/slideLayout7.xml"/><Relationship Id="rId4" Type="http://schemas.openxmlformats.org/officeDocument/2006/relationships/hyperlink" Target="https://ngenioussolutions.com/blog/wp-content/uploads/2026/01/Staff-Augmentation-vs-Managed-Services-One-page-Summary-PDF.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hyperlink" Target="mailto:sales@ngenioussolutions.co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ngenioussolutions.com/"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blue and white background with squares&#10;&#10;Description automatically generated">
            <a:extLst>
              <a:ext uri="{FF2B5EF4-FFF2-40B4-BE49-F238E27FC236}">
                <a16:creationId xmlns:a16="http://schemas.microsoft.com/office/drawing/2014/main" id="{F2E5CED2-3945-000A-2AD5-A35477B081B7}"/>
              </a:ext>
            </a:extLst>
          </p:cNvPr>
          <p:cNvPicPr>
            <a:picLocks noChangeAspect="1"/>
          </p:cNvPicPr>
          <p:nvPr/>
        </p:nvPicPr>
        <p:blipFill>
          <a:blip r:embed="rId2" cstate="screen">
            <a:duotone>
              <a:schemeClr val="accent5">
                <a:shade val="45000"/>
                <a:satMod val="135000"/>
              </a:schemeClr>
              <a:prstClr val="white"/>
            </a:duotone>
            <a:alphaModFix amt="10000"/>
            <a:extLst>
              <a:ext uri="{28A0092B-C50C-407E-A947-70E740481C1C}">
                <a14:useLocalDpi xmlns:a14="http://schemas.microsoft.com/office/drawing/2010/main"/>
              </a:ext>
            </a:extLst>
          </a:blip>
          <a:stretch>
            <a:fillRect/>
          </a:stretch>
        </p:blipFill>
        <p:spPr>
          <a:xfrm>
            <a:off x="0" y="0"/>
            <a:ext cx="12192000" cy="6904693"/>
          </a:xfrm>
          <a:prstGeom prst="rect">
            <a:avLst/>
          </a:prstGeom>
        </p:spPr>
      </p:pic>
      <p:sp>
        <p:nvSpPr>
          <p:cNvPr id="4" name="Freeform: Shape 3">
            <a:extLst>
              <a:ext uri="{FF2B5EF4-FFF2-40B4-BE49-F238E27FC236}">
                <a16:creationId xmlns:a16="http://schemas.microsoft.com/office/drawing/2014/main" id="{C6C39CF0-2DA2-8710-E848-0EA42909AB6B}"/>
              </a:ext>
            </a:extLst>
          </p:cNvPr>
          <p:cNvSpPr/>
          <p:nvPr/>
        </p:nvSpPr>
        <p:spPr>
          <a:xfrm rot="18900000">
            <a:off x="3466032" y="-888999"/>
            <a:ext cx="1741102" cy="1751099"/>
          </a:xfrm>
          <a:custGeom>
            <a:avLst/>
            <a:gdLst>
              <a:gd name="connsiteX0" fmla="*/ 0 w 356966"/>
              <a:gd name="connsiteY0" fmla="*/ 0 h 356966"/>
              <a:gd name="connsiteX1" fmla="*/ 356966 w 356966"/>
              <a:gd name="connsiteY1" fmla="*/ 356966 h 356966"/>
              <a:gd name="connsiteX2" fmla="*/ 49889 w 356966"/>
              <a:gd name="connsiteY2" fmla="*/ 356966 h 356966"/>
              <a:gd name="connsiteX3" fmla="*/ 0 w 356966"/>
              <a:gd name="connsiteY3" fmla="*/ 307077 h 356966"/>
              <a:gd name="connsiteX4" fmla="*/ 0 w 356966"/>
              <a:gd name="connsiteY4" fmla="*/ 0 h 356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66" h="356966">
                <a:moveTo>
                  <a:pt x="0" y="0"/>
                </a:moveTo>
                <a:lnTo>
                  <a:pt x="356966" y="356966"/>
                </a:lnTo>
                <a:lnTo>
                  <a:pt x="49889" y="356966"/>
                </a:lnTo>
                <a:cubicBezTo>
                  <a:pt x="22336" y="356966"/>
                  <a:pt x="0" y="334630"/>
                  <a:pt x="0" y="307077"/>
                </a:cubicBezTo>
                <a:lnTo>
                  <a:pt x="0" y="0"/>
                </a:lnTo>
                <a:close/>
              </a:path>
            </a:pathLst>
          </a:cu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A low angle view of a building&#10;&#10;Description automatically generated">
            <a:extLst>
              <a:ext uri="{FF2B5EF4-FFF2-40B4-BE49-F238E27FC236}">
                <a16:creationId xmlns:a16="http://schemas.microsoft.com/office/drawing/2014/main" id="{3AC7BB51-A872-4CDA-14A4-043A9A217F70}"/>
              </a:ext>
            </a:extLst>
          </p:cNvPr>
          <p:cNvPicPr>
            <a:picLocks noChangeAspect="1"/>
          </p:cNvPicPr>
          <p:nvPr/>
        </p:nvPicPr>
        <p:blipFill>
          <a:blip r:embed="rId3" cstate="screen">
            <a:alphaModFix amt="10000"/>
            <a:extLst>
              <a:ext uri="{28A0092B-C50C-407E-A947-70E740481C1C}">
                <a14:useLocalDpi xmlns:a14="http://schemas.microsoft.com/office/drawing/2010/main"/>
              </a:ext>
            </a:extLst>
          </a:blip>
          <a:stretch>
            <a:fillRect/>
          </a:stretch>
        </p:blipFill>
        <p:spPr>
          <a:xfrm>
            <a:off x="0" y="2499205"/>
            <a:ext cx="6556271" cy="4370468"/>
          </a:xfrm>
          <a:prstGeom prst="rect">
            <a:avLst/>
          </a:prstGeom>
        </p:spPr>
      </p:pic>
      <p:pic>
        <p:nvPicPr>
          <p:cNvPr id="38" name="Picture Placeholder 37">
            <a:extLst>
              <a:ext uri="{FF2B5EF4-FFF2-40B4-BE49-F238E27FC236}">
                <a16:creationId xmlns:a16="http://schemas.microsoft.com/office/drawing/2014/main" id="{2D973F08-7E20-0737-1787-6755C8BB4DFD}"/>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effectLst>
            <a:outerShdw blurRad="50800" dist="38100" dir="8100000" algn="tr" rotWithShape="0">
              <a:prstClr val="black">
                <a:alpha val="40000"/>
              </a:prstClr>
            </a:outerShdw>
          </a:effectLst>
        </p:spPr>
      </p:pic>
      <p:grpSp>
        <p:nvGrpSpPr>
          <p:cNvPr id="3" name="Group 2">
            <a:extLst>
              <a:ext uri="{FF2B5EF4-FFF2-40B4-BE49-F238E27FC236}">
                <a16:creationId xmlns:a16="http://schemas.microsoft.com/office/drawing/2014/main" id="{C28A924F-B8FB-A37A-77BA-12E17D83331C}"/>
              </a:ext>
            </a:extLst>
          </p:cNvPr>
          <p:cNvGrpSpPr/>
          <p:nvPr/>
        </p:nvGrpSpPr>
        <p:grpSpPr>
          <a:xfrm>
            <a:off x="5491583" y="2487534"/>
            <a:ext cx="6700417" cy="4370467"/>
            <a:chOff x="5491583" y="2487534"/>
            <a:chExt cx="6700417" cy="4370467"/>
          </a:xfrm>
        </p:grpSpPr>
        <p:sp>
          <p:nvSpPr>
            <p:cNvPr id="30" name="Freeform: Shape 29">
              <a:extLst>
                <a:ext uri="{FF2B5EF4-FFF2-40B4-BE49-F238E27FC236}">
                  <a16:creationId xmlns:a16="http://schemas.microsoft.com/office/drawing/2014/main" id="{B974D8FF-628F-A2ED-97D8-FAAA1CA3F720}"/>
                </a:ext>
              </a:extLst>
            </p:cNvPr>
            <p:cNvSpPr/>
            <p:nvPr/>
          </p:nvSpPr>
          <p:spPr>
            <a:xfrm>
              <a:off x="5491583" y="2487534"/>
              <a:ext cx="6700417" cy="4370467"/>
            </a:xfrm>
            <a:custGeom>
              <a:avLst/>
              <a:gdLst>
                <a:gd name="connsiteX0" fmla="*/ 715796 w 1373740"/>
                <a:gd name="connsiteY0" fmla="*/ 1 h 890931"/>
                <a:gd name="connsiteX1" fmla="*/ 767570 w 1373740"/>
                <a:gd name="connsiteY1" fmla="*/ 21446 h 890931"/>
                <a:gd name="connsiteX2" fmla="*/ 1373740 w 1373740"/>
                <a:gd name="connsiteY2" fmla="*/ 627617 h 890931"/>
                <a:gd name="connsiteX3" fmla="*/ 1373740 w 1373740"/>
                <a:gd name="connsiteY3" fmla="*/ 890931 h 890931"/>
                <a:gd name="connsiteX4" fmla="*/ 144805 w 1373740"/>
                <a:gd name="connsiteY4" fmla="*/ 890931 h 890931"/>
                <a:gd name="connsiteX5" fmla="*/ 21445 w 1373740"/>
                <a:gd name="connsiteY5" fmla="*/ 767571 h 890931"/>
                <a:gd name="connsiteX6" fmla="*/ 21445 w 1373740"/>
                <a:gd name="connsiteY6" fmla="*/ 664024 h 890931"/>
                <a:gd name="connsiteX7" fmla="*/ 664022 w 1373740"/>
                <a:gd name="connsiteY7" fmla="*/ 21446 h 890931"/>
                <a:gd name="connsiteX8" fmla="*/ 715796 w 1373740"/>
                <a:gd name="connsiteY8" fmla="*/ 1 h 89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3740" h="890931">
                  <a:moveTo>
                    <a:pt x="715796" y="1"/>
                  </a:moveTo>
                  <a:cubicBezTo>
                    <a:pt x="734535" y="0"/>
                    <a:pt x="753273" y="7149"/>
                    <a:pt x="767570" y="21446"/>
                  </a:cubicBezTo>
                  <a:lnTo>
                    <a:pt x="1373740" y="627617"/>
                  </a:lnTo>
                  <a:lnTo>
                    <a:pt x="1373740" y="890931"/>
                  </a:lnTo>
                  <a:lnTo>
                    <a:pt x="144805" y="890931"/>
                  </a:lnTo>
                  <a:lnTo>
                    <a:pt x="21445" y="767571"/>
                  </a:lnTo>
                  <a:cubicBezTo>
                    <a:pt x="-7149" y="738977"/>
                    <a:pt x="-7149" y="692618"/>
                    <a:pt x="21445" y="664024"/>
                  </a:cubicBezTo>
                  <a:lnTo>
                    <a:pt x="664022" y="21446"/>
                  </a:lnTo>
                  <a:cubicBezTo>
                    <a:pt x="678319" y="7149"/>
                    <a:pt x="697058" y="0"/>
                    <a:pt x="715796" y="1"/>
                  </a:cubicBezTo>
                  <a:close/>
                </a:path>
              </a:pathLst>
            </a:custGeom>
            <a:gradFill>
              <a:gsLst>
                <a:gs pos="0">
                  <a:srgbClr val="408EDE">
                    <a:alpha val="80000"/>
                  </a:srgbClr>
                </a:gs>
                <a:gs pos="67000">
                  <a:srgbClr val="3754A0">
                    <a:alpha val="95000"/>
                  </a:srgbClr>
                </a:gs>
              </a:gsLst>
              <a:lin ang="0" scaled="1"/>
            </a:gradFill>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7" name="Picture 46" descr="Logo, icon&#10;&#10;Description automatically generated">
              <a:extLst>
                <a:ext uri="{FF2B5EF4-FFF2-40B4-BE49-F238E27FC236}">
                  <a16:creationId xmlns:a16="http://schemas.microsoft.com/office/drawing/2014/main" id="{7095747A-1B2A-6DE0-3206-DDA837B932A7}"/>
                </a:ext>
              </a:extLst>
            </p:cNvPr>
            <p:cNvPicPr>
              <a:picLocks noChangeAspect="1"/>
            </p:cNvPicPr>
            <p:nvPr/>
          </p:nvPicPr>
          <p:blipFill>
            <a:blip r:embed="rId5" cstate="screen">
              <a:biLevel thresh="25000"/>
              <a:alphaModFix amt="30000"/>
              <a:extLst>
                <a:ext uri="{28A0092B-C50C-407E-A947-70E740481C1C}">
                  <a14:useLocalDpi xmlns:a14="http://schemas.microsoft.com/office/drawing/2010/main"/>
                </a:ext>
              </a:extLst>
            </a:blip>
            <a:stretch>
              <a:fillRect/>
            </a:stretch>
          </p:blipFill>
          <p:spPr>
            <a:xfrm>
              <a:off x="7681742" y="4251275"/>
              <a:ext cx="2320098" cy="1772670"/>
            </a:xfrm>
            <a:prstGeom prst="rect">
              <a:avLst/>
            </a:prstGeom>
          </p:spPr>
        </p:pic>
      </p:grpSp>
      <p:sp>
        <p:nvSpPr>
          <p:cNvPr id="2" name="Title 20">
            <a:extLst>
              <a:ext uri="{FF2B5EF4-FFF2-40B4-BE49-F238E27FC236}">
                <a16:creationId xmlns:a16="http://schemas.microsoft.com/office/drawing/2014/main" id="{72D9FDF2-FC0A-32ED-4531-1A816815EBEF}"/>
              </a:ext>
            </a:extLst>
          </p:cNvPr>
          <p:cNvSpPr txBox="1">
            <a:spLocks/>
          </p:cNvSpPr>
          <p:nvPr/>
        </p:nvSpPr>
        <p:spPr>
          <a:xfrm>
            <a:off x="838200" y="5170095"/>
            <a:ext cx="4733063" cy="95410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tx1"/>
                </a:solidFill>
                <a:latin typeface="Poppins" panose="00000500000000000000" pitchFamily="2" charset="0"/>
                <a:ea typeface="+mj-ea"/>
                <a:cs typeface="Poppins" panose="00000500000000000000" pitchFamily="2" charset="0"/>
              </a:defRPr>
            </a:lvl1pPr>
          </a:lstStyle>
          <a:p>
            <a:pPr>
              <a:lnSpc>
                <a:spcPct val="120000"/>
              </a:lnSpc>
              <a:spcAft>
                <a:spcPts val="1800"/>
              </a:spcAft>
            </a:pPr>
            <a:r>
              <a:rPr lang="en-US" sz="2100" kern="0" dirty="0">
                <a:solidFill>
                  <a:srgbClr val="0590E5"/>
                </a:solidFill>
                <a:latin typeface="Poppins Medium" panose="00000600000000000000" pitchFamily="2" charset="0"/>
                <a:cs typeface="Poppins Medium" panose="00000600000000000000" pitchFamily="2" charset="0"/>
              </a:rPr>
              <a:t>Quick comparison, examples, and a decision checklist</a:t>
            </a:r>
          </a:p>
        </p:txBody>
      </p:sp>
      <p:sp>
        <p:nvSpPr>
          <p:cNvPr id="21" name="Title 20">
            <a:extLst>
              <a:ext uri="{FF2B5EF4-FFF2-40B4-BE49-F238E27FC236}">
                <a16:creationId xmlns:a16="http://schemas.microsoft.com/office/drawing/2014/main" id="{EA02EED9-A6DF-9A69-4F3E-792A0E8AD514}"/>
              </a:ext>
            </a:extLst>
          </p:cNvPr>
          <p:cNvSpPr>
            <a:spLocks noGrp="1"/>
          </p:cNvSpPr>
          <p:nvPr>
            <p:ph type="ctrTitle"/>
          </p:nvPr>
        </p:nvSpPr>
        <p:spPr>
          <a:xfrm>
            <a:off x="838200" y="3777515"/>
            <a:ext cx="5257800" cy="1241365"/>
          </a:xfrm>
        </p:spPr>
        <p:txBody>
          <a:bodyPr anchor="t">
            <a:noAutofit/>
          </a:bodyPr>
          <a:lstStyle/>
          <a:p>
            <a:pPr>
              <a:lnSpc>
                <a:spcPct val="120000"/>
              </a:lnSpc>
              <a:spcAft>
                <a:spcPts val="1800"/>
              </a:spcAft>
            </a:pPr>
            <a:r>
              <a:rPr lang="en-US" sz="3200" b="1" kern="0" dirty="0">
                <a:latin typeface="Poppins Medium" panose="00000600000000000000" pitchFamily="2" charset="0"/>
                <a:cs typeface="Poppins Medium" panose="00000600000000000000" pitchFamily="2" charset="0"/>
              </a:rPr>
              <a:t>Staff Augmentation vs Managed Services</a:t>
            </a:r>
            <a:endParaRPr lang="en-US" sz="5400" kern="0" dirty="0">
              <a:solidFill>
                <a:srgbClr val="0590E5"/>
              </a:solidFill>
              <a:latin typeface="Poppins Medium" panose="00000600000000000000" pitchFamily="2" charset="0"/>
              <a:cs typeface="Poppins Medium" panose="00000600000000000000" pitchFamily="2" charset="0"/>
            </a:endParaRPr>
          </a:p>
        </p:txBody>
      </p:sp>
      <p:cxnSp>
        <p:nvCxnSpPr>
          <p:cNvPr id="44" name="Straight Connector 43">
            <a:extLst>
              <a:ext uri="{FF2B5EF4-FFF2-40B4-BE49-F238E27FC236}">
                <a16:creationId xmlns:a16="http://schemas.microsoft.com/office/drawing/2014/main" id="{7284B25D-AAA1-AE75-F43E-22EC82753C34}"/>
              </a:ext>
            </a:extLst>
          </p:cNvPr>
          <p:cNvCxnSpPr>
            <a:cxnSpLocks/>
          </p:cNvCxnSpPr>
          <p:nvPr/>
        </p:nvCxnSpPr>
        <p:spPr>
          <a:xfrm>
            <a:off x="960751" y="5142879"/>
            <a:ext cx="3535835" cy="0"/>
          </a:xfrm>
          <a:prstGeom prst="line">
            <a:avLst/>
          </a:prstGeom>
          <a:ln w="19050">
            <a:gradFill flip="none" rotWithShape="1">
              <a:gsLst>
                <a:gs pos="100000">
                  <a:schemeClr val="bg2">
                    <a:lumMod val="90000"/>
                  </a:schemeClr>
                </a:gs>
                <a:gs pos="0">
                  <a:schemeClr val="accent1">
                    <a:lumMod val="5000"/>
                    <a:lumOff val="95000"/>
                    <a:alpha val="95000"/>
                  </a:schemeClr>
                </a:gs>
                <a:gs pos="61000">
                  <a:schemeClr val="bg2">
                    <a:lumMod val="9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F409B23-900E-5531-25A0-BAE6AC2E30F9}"/>
              </a:ext>
            </a:extLst>
          </p:cNvPr>
          <p:cNvSpPr/>
          <p:nvPr/>
        </p:nvSpPr>
        <p:spPr>
          <a:xfrm>
            <a:off x="0" y="-23346"/>
            <a:ext cx="12192000" cy="6881346"/>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41D878D-3325-AACB-678F-78E0CB88FF5F}"/>
              </a:ext>
            </a:extLst>
          </p:cNvPr>
          <p:cNvGrpSpPr/>
          <p:nvPr/>
        </p:nvGrpSpPr>
        <p:grpSpPr>
          <a:xfrm>
            <a:off x="678092" y="745813"/>
            <a:ext cx="2423812" cy="768596"/>
            <a:chOff x="448187" y="458012"/>
            <a:chExt cx="3305117" cy="1048059"/>
          </a:xfrm>
        </p:grpSpPr>
        <p:pic>
          <p:nvPicPr>
            <p:cNvPr id="6" name="Graphic 5">
              <a:extLst>
                <a:ext uri="{FF2B5EF4-FFF2-40B4-BE49-F238E27FC236}">
                  <a16:creationId xmlns:a16="http://schemas.microsoft.com/office/drawing/2014/main" id="{E3640664-96AE-3D0D-6BA1-B0D71ADDF4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19" y="510619"/>
              <a:ext cx="3220585" cy="889241"/>
            </a:xfrm>
            <a:prstGeom prst="rect">
              <a:avLst/>
            </a:prstGeom>
          </p:spPr>
        </p:pic>
        <p:sp>
          <p:nvSpPr>
            <p:cNvPr id="7" name="Rectangle 6">
              <a:hlinkClick r:id="rId8"/>
              <a:extLst>
                <a:ext uri="{FF2B5EF4-FFF2-40B4-BE49-F238E27FC236}">
                  <a16:creationId xmlns:a16="http://schemas.microsoft.com/office/drawing/2014/main" id="{9067A1DC-A26D-0C50-59A5-31B86498919E}"/>
                </a:ext>
              </a:extLst>
            </p:cNvPr>
            <p:cNvSpPr/>
            <p:nvPr/>
          </p:nvSpPr>
          <p:spPr>
            <a:xfrm>
              <a:off x="448187" y="458012"/>
              <a:ext cx="3305117" cy="104805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32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CDA17-DC88-CC17-641B-D3D465E0C777}"/>
            </a:ext>
          </a:extLst>
        </p:cNvPr>
        <p:cNvGrpSpPr/>
        <p:nvPr/>
      </p:nvGrpSpPr>
      <p:grpSpPr>
        <a:xfrm>
          <a:off x="0" y="0"/>
          <a:ext cx="0" cy="0"/>
          <a:chOff x="0" y="0"/>
          <a:chExt cx="0" cy="0"/>
        </a:xfrm>
      </p:grpSpPr>
      <p:grpSp>
        <p:nvGrpSpPr>
          <p:cNvPr id="61" name="Group 60">
            <a:extLst>
              <a:ext uri="{FF2B5EF4-FFF2-40B4-BE49-F238E27FC236}">
                <a16:creationId xmlns:a16="http://schemas.microsoft.com/office/drawing/2014/main" id="{DE86E65D-2FF4-AD9E-AB57-9E81ED70D1C8}"/>
              </a:ext>
            </a:extLst>
          </p:cNvPr>
          <p:cNvGrpSpPr/>
          <p:nvPr/>
        </p:nvGrpSpPr>
        <p:grpSpPr>
          <a:xfrm>
            <a:off x="6436360" y="1918110"/>
            <a:ext cx="4658360" cy="3338512"/>
            <a:chOff x="822960" y="1690688"/>
            <a:chExt cx="5273041" cy="3338512"/>
          </a:xfrm>
        </p:grpSpPr>
        <p:grpSp>
          <p:nvGrpSpPr>
            <p:cNvPr id="62" name="Group 61">
              <a:extLst>
                <a:ext uri="{FF2B5EF4-FFF2-40B4-BE49-F238E27FC236}">
                  <a16:creationId xmlns:a16="http://schemas.microsoft.com/office/drawing/2014/main" id="{68E37F7C-D237-23B6-BA4C-2D521EFDB781}"/>
                </a:ext>
              </a:extLst>
            </p:cNvPr>
            <p:cNvGrpSpPr/>
            <p:nvPr/>
          </p:nvGrpSpPr>
          <p:grpSpPr>
            <a:xfrm>
              <a:off x="822960" y="1690688"/>
              <a:ext cx="5273041" cy="3338512"/>
              <a:chOff x="822960" y="1690688"/>
              <a:chExt cx="5273041" cy="3201352"/>
            </a:xfrm>
          </p:grpSpPr>
          <p:sp>
            <p:nvSpPr>
              <p:cNvPr id="64" name="Shape 2">
                <a:extLst>
                  <a:ext uri="{FF2B5EF4-FFF2-40B4-BE49-F238E27FC236}">
                    <a16:creationId xmlns:a16="http://schemas.microsoft.com/office/drawing/2014/main" id="{FA360DF4-D729-CEC2-5ADD-A83C5E35B446}"/>
                  </a:ext>
                </a:extLst>
              </p:cNvPr>
              <p:cNvSpPr/>
              <p:nvPr/>
            </p:nvSpPr>
            <p:spPr>
              <a:xfrm>
                <a:off x="822960" y="1690688"/>
                <a:ext cx="5273040" cy="3201352"/>
              </a:xfrm>
              <a:prstGeom prst="roundRect">
                <a:avLst>
                  <a:gd name="adj" fmla="val 4332"/>
                </a:avLst>
              </a:prstGeom>
              <a:blipFill>
                <a:blip r:embed="rId2" cstate="screen">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tretch>
                  <a:fillRect/>
                </a:stretch>
              </a:blipFill>
              <a:ln w="12700">
                <a:noFill/>
                <a:prstDash val="solid"/>
              </a:ln>
            </p:spPr>
            <p:txBody>
              <a:bodyPr/>
              <a:lstStyle/>
              <a:p>
                <a:endParaRPr lang="en-US" sz="1200"/>
              </a:p>
            </p:txBody>
          </p:sp>
          <p:sp>
            <p:nvSpPr>
              <p:cNvPr id="65" name="Shape 2">
                <a:extLst>
                  <a:ext uri="{FF2B5EF4-FFF2-40B4-BE49-F238E27FC236}">
                    <a16:creationId xmlns:a16="http://schemas.microsoft.com/office/drawing/2014/main" id="{D530C407-A3DB-50C4-2E7F-45863F554614}"/>
                  </a:ext>
                </a:extLst>
              </p:cNvPr>
              <p:cNvSpPr/>
              <p:nvPr/>
            </p:nvSpPr>
            <p:spPr>
              <a:xfrm>
                <a:off x="822961" y="4069078"/>
                <a:ext cx="5273040" cy="822961"/>
              </a:xfrm>
              <a:prstGeom prst="roundRect">
                <a:avLst>
                  <a:gd name="adj" fmla="val 14136"/>
                </a:avLst>
              </a:prstGeom>
              <a:solidFill>
                <a:srgbClr val="0590E5"/>
              </a:solidFill>
              <a:ln w="12700">
                <a:noFill/>
                <a:prstDash val="solid"/>
              </a:ln>
            </p:spPr>
            <p:txBody>
              <a:bodyPr/>
              <a:lstStyle/>
              <a:p>
                <a:endParaRPr lang="en-US" sz="1200"/>
              </a:p>
            </p:txBody>
          </p:sp>
        </p:grpSp>
        <p:sp>
          <p:nvSpPr>
            <p:cNvPr id="63" name="Text 5">
              <a:extLst>
                <a:ext uri="{FF2B5EF4-FFF2-40B4-BE49-F238E27FC236}">
                  <a16:creationId xmlns:a16="http://schemas.microsoft.com/office/drawing/2014/main" id="{AB9CBE56-C4D9-B21B-38D3-3C8ED5E709B7}"/>
                </a:ext>
              </a:extLst>
            </p:cNvPr>
            <p:cNvSpPr/>
            <p:nvPr/>
          </p:nvSpPr>
          <p:spPr>
            <a:xfrm>
              <a:off x="1097280" y="4196080"/>
              <a:ext cx="4998720" cy="822960"/>
            </a:xfrm>
            <a:prstGeom prst="rect">
              <a:avLst/>
            </a:prstGeom>
            <a:noFill/>
            <a:ln/>
          </p:spPr>
          <p:txBody>
            <a:bodyPr wrap="square" rtlCol="0" anchor="ctr"/>
            <a:lstStyle/>
            <a:p>
              <a:pPr marL="0" indent="0">
                <a:buNone/>
              </a:pPr>
              <a:r>
                <a:rPr lang="en-US" sz="1200" dirty="0">
                  <a:solidFill>
                    <a:schemeClr val="bg1"/>
                  </a:solidFill>
                  <a:latin typeface="Poppins" panose="00000500000000000000" pitchFamily="2" charset="0"/>
                  <a:ea typeface="Calibri" pitchFamily="34" charset="-122"/>
                  <a:cs typeface="Poppins" panose="00000500000000000000" pitchFamily="2" charset="0"/>
                </a:rPr>
                <a:t>Hire a provider to run a defined IT service with measurable expectations (often via SLAs &amp; reporting).</a:t>
              </a:r>
            </a:p>
          </p:txBody>
        </p:sp>
      </p:grpSp>
      <p:grpSp>
        <p:nvGrpSpPr>
          <p:cNvPr id="60" name="Group 59">
            <a:extLst>
              <a:ext uri="{FF2B5EF4-FFF2-40B4-BE49-F238E27FC236}">
                <a16:creationId xmlns:a16="http://schemas.microsoft.com/office/drawing/2014/main" id="{674034EE-D8BB-FB02-3581-0F646ADA0C86}"/>
              </a:ext>
            </a:extLst>
          </p:cNvPr>
          <p:cNvGrpSpPr/>
          <p:nvPr/>
        </p:nvGrpSpPr>
        <p:grpSpPr>
          <a:xfrm>
            <a:off x="822961" y="1918110"/>
            <a:ext cx="4658360" cy="3338512"/>
            <a:chOff x="822960" y="1690688"/>
            <a:chExt cx="5273041" cy="3338512"/>
          </a:xfrm>
        </p:grpSpPr>
        <p:grpSp>
          <p:nvGrpSpPr>
            <p:cNvPr id="59" name="Group 58">
              <a:extLst>
                <a:ext uri="{FF2B5EF4-FFF2-40B4-BE49-F238E27FC236}">
                  <a16:creationId xmlns:a16="http://schemas.microsoft.com/office/drawing/2014/main" id="{4DE1B96D-DAB3-819F-3492-C2EB35B0F026}"/>
                </a:ext>
              </a:extLst>
            </p:cNvPr>
            <p:cNvGrpSpPr/>
            <p:nvPr/>
          </p:nvGrpSpPr>
          <p:grpSpPr>
            <a:xfrm>
              <a:off x="822960" y="1690688"/>
              <a:ext cx="5273041" cy="3338512"/>
              <a:chOff x="822960" y="1690688"/>
              <a:chExt cx="5273041" cy="3201352"/>
            </a:xfrm>
          </p:grpSpPr>
          <p:sp>
            <p:nvSpPr>
              <p:cNvPr id="43" name="Shape 2">
                <a:extLst>
                  <a:ext uri="{FF2B5EF4-FFF2-40B4-BE49-F238E27FC236}">
                    <a16:creationId xmlns:a16="http://schemas.microsoft.com/office/drawing/2014/main" id="{FE72DD09-73A1-39CC-D8CD-F8B0AF1BF500}"/>
                  </a:ext>
                </a:extLst>
              </p:cNvPr>
              <p:cNvSpPr/>
              <p:nvPr/>
            </p:nvSpPr>
            <p:spPr>
              <a:xfrm>
                <a:off x="822960" y="1690688"/>
                <a:ext cx="5273040" cy="3201352"/>
              </a:xfrm>
              <a:prstGeom prst="roundRect">
                <a:avLst>
                  <a:gd name="adj" fmla="val 4332"/>
                </a:avLst>
              </a:prstGeom>
              <a:blipFill>
                <a:blip r:embed="rId4" cstate="screen">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a:blipFill>
              <a:ln w="12700">
                <a:noFill/>
                <a:prstDash val="solid"/>
              </a:ln>
            </p:spPr>
            <p:txBody>
              <a:bodyPr/>
              <a:lstStyle/>
              <a:p>
                <a:endParaRPr lang="en-US" sz="1200"/>
              </a:p>
            </p:txBody>
          </p:sp>
          <p:sp>
            <p:nvSpPr>
              <p:cNvPr id="58" name="Shape 2">
                <a:extLst>
                  <a:ext uri="{FF2B5EF4-FFF2-40B4-BE49-F238E27FC236}">
                    <a16:creationId xmlns:a16="http://schemas.microsoft.com/office/drawing/2014/main" id="{F9007915-C80F-7AAF-1086-816C5BD432A1}"/>
                  </a:ext>
                </a:extLst>
              </p:cNvPr>
              <p:cNvSpPr/>
              <p:nvPr/>
            </p:nvSpPr>
            <p:spPr>
              <a:xfrm>
                <a:off x="822961" y="4069078"/>
                <a:ext cx="5273040" cy="822961"/>
              </a:xfrm>
              <a:prstGeom prst="roundRect">
                <a:avLst>
                  <a:gd name="adj" fmla="val 14136"/>
                </a:avLst>
              </a:prstGeom>
              <a:solidFill>
                <a:srgbClr val="2D55A5"/>
              </a:solidFill>
              <a:ln w="12700">
                <a:noFill/>
                <a:prstDash val="solid"/>
              </a:ln>
            </p:spPr>
            <p:txBody>
              <a:bodyPr/>
              <a:lstStyle/>
              <a:p>
                <a:endParaRPr lang="en-US" sz="1200"/>
              </a:p>
            </p:txBody>
          </p:sp>
        </p:grpSp>
        <p:sp>
          <p:nvSpPr>
            <p:cNvPr id="19" name="Text 5">
              <a:extLst>
                <a:ext uri="{FF2B5EF4-FFF2-40B4-BE49-F238E27FC236}">
                  <a16:creationId xmlns:a16="http://schemas.microsoft.com/office/drawing/2014/main" id="{76785955-1CEC-EC01-EFF9-5C0C66762BF8}"/>
                </a:ext>
              </a:extLst>
            </p:cNvPr>
            <p:cNvSpPr/>
            <p:nvPr/>
          </p:nvSpPr>
          <p:spPr>
            <a:xfrm>
              <a:off x="1097280" y="4196080"/>
              <a:ext cx="4846320" cy="822960"/>
            </a:xfrm>
            <a:prstGeom prst="rect">
              <a:avLst/>
            </a:prstGeom>
            <a:noFill/>
            <a:ln/>
          </p:spPr>
          <p:txBody>
            <a:bodyPr wrap="square" rtlCol="0" anchor="ctr"/>
            <a:lstStyle/>
            <a:p>
              <a:pPr marL="0" indent="0">
                <a:buNone/>
              </a:pPr>
              <a:r>
                <a:rPr lang="en-US" sz="1200" dirty="0">
                  <a:solidFill>
                    <a:schemeClr val="bg1"/>
                  </a:solidFill>
                  <a:latin typeface="Poppins" panose="00000500000000000000" pitchFamily="2" charset="0"/>
                  <a:ea typeface="Calibri" pitchFamily="34" charset="-122"/>
                  <a:cs typeface="Poppins" panose="00000500000000000000" pitchFamily="2" charset="0"/>
                </a:rPr>
                <a:t>Add skilled professionals to your team for a defined period. You manage</a:t>
              </a:r>
              <a:r>
                <a:rPr lang="en-US" sz="1200" dirty="0">
                  <a:solidFill>
                    <a:schemeClr val="bg1"/>
                  </a:solidFill>
                  <a:latin typeface="Poppins" panose="00000500000000000000" pitchFamily="2" charset="0"/>
                  <a:cs typeface="Poppins" panose="00000500000000000000" pitchFamily="2" charset="0"/>
                </a:rPr>
                <a:t> </a:t>
              </a:r>
              <a:r>
                <a:rPr lang="en-US" sz="1200" dirty="0">
                  <a:solidFill>
                    <a:schemeClr val="bg1"/>
                  </a:solidFill>
                  <a:latin typeface="Poppins" panose="00000500000000000000" pitchFamily="2" charset="0"/>
                  <a:ea typeface="Calibri" pitchFamily="34" charset="-122"/>
                  <a:cs typeface="Poppins" panose="00000500000000000000" pitchFamily="2" charset="0"/>
                </a:rPr>
                <a:t>priorities, tasks, and quality.</a:t>
              </a:r>
              <a:endParaRPr lang="en-US" sz="1200" dirty="0">
                <a:solidFill>
                  <a:schemeClr val="bg1"/>
                </a:solidFill>
                <a:latin typeface="Poppins" panose="00000500000000000000" pitchFamily="2" charset="0"/>
                <a:cs typeface="Poppins" panose="00000500000000000000" pitchFamily="2" charset="0"/>
              </a:endParaRPr>
            </a:p>
          </p:txBody>
        </p:sp>
      </p:grpSp>
      <p:sp>
        <p:nvSpPr>
          <p:cNvPr id="26" name="Rectangle: Top Corners Rounded 25">
            <a:extLst>
              <a:ext uri="{FF2B5EF4-FFF2-40B4-BE49-F238E27FC236}">
                <a16:creationId xmlns:a16="http://schemas.microsoft.com/office/drawing/2014/main" id="{4E9E55C3-639C-0179-FB63-8FEB75E98152}"/>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4">
            <a:extLst>
              <a:ext uri="{FF2B5EF4-FFF2-40B4-BE49-F238E27FC236}">
                <a16:creationId xmlns:a16="http://schemas.microsoft.com/office/drawing/2014/main" id="{894A3066-5A58-04EE-929F-0237269E3CD6}"/>
              </a:ext>
            </a:extLst>
          </p:cNvPr>
          <p:cNvSpPr/>
          <p:nvPr/>
        </p:nvSpPr>
        <p:spPr>
          <a:xfrm>
            <a:off x="1097280" y="2100990"/>
            <a:ext cx="438404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Staff Augmentation</a:t>
            </a:r>
            <a:endParaRPr lang="en-US" sz="2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22" name="Text 6">
            <a:extLst>
              <a:ext uri="{FF2B5EF4-FFF2-40B4-BE49-F238E27FC236}">
                <a16:creationId xmlns:a16="http://schemas.microsoft.com/office/drawing/2014/main" id="{BDAC0F0B-8402-4715-FB7F-2D712D41BFF9}"/>
              </a:ext>
            </a:extLst>
          </p:cNvPr>
          <p:cNvSpPr/>
          <p:nvPr/>
        </p:nvSpPr>
        <p:spPr>
          <a:xfrm>
            <a:off x="1097280" y="5429021"/>
            <a:ext cx="4663440" cy="274320"/>
          </a:xfrm>
          <a:prstGeom prst="rect">
            <a:avLst/>
          </a:prstGeom>
          <a:noFill/>
          <a:ln/>
        </p:spPr>
        <p:txBody>
          <a:bodyPr wrap="square" rtlCol="0" anchor="t"/>
          <a:lstStyle/>
          <a:p>
            <a:pPr marL="0" indent="0">
              <a:buNone/>
            </a:pPr>
            <a:r>
              <a:rPr lang="en-US" sz="1100" b="1" dirty="0">
                <a:solidFill>
                  <a:srgbClr val="333333"/>
                </a:solidFill>
                <a:latin typeface="Poppins" panose="00000500000000000000" pitchFamily="2" charset="0"/>
                <a:ea typeface="Calibri" pitchFamily="34" charset="-122"/>
                <a:cs typeface="Poppins" panose="00000500000000000000" pitchFamily="2" charset="0"/>
              </a:rPr>
              <a:t>Best for:</a:t>
            </a:r>
            <a:endParaRPr lang="en-US" sz="1100" dirty="0">
              <a:latin typeface="Poppins" panose="00000500000000000000" pitchFamily="2" charset="0"/>
              <a:cs typeface="Poppins" panose="00000500000000000000" pitchFamily="2" charset="0"/>
            </a:endParaRPr>
          </a:p>
        </p:txBody>
      </p:sp>
      <p:sp>
        <p:nvSpPr>
          <p:cNvPr id="34" name="Text 7">
            <a:extLst>
              <a:ext uri="{FF2B5EF4-FFF2-40B4-BE49-F238E27FC236}">
                <a16:creationId xmlns:a16="http://schemas.microsoft.com/office/drawing/2014/main" id="{F20BDCBA-F333-587D-A05F-AAFEC22244D1}"/>
              </a:ext>
            </a:extLst>
          </p:cNvPr>
          <p:cNvSpPr/>
          <p:nvPr/>
        </p:nvSpPr>
        <p:spPr>
          <a:xfrm>
            <a:off x="1097280" y="5671576"/>
            <a:ext cx="4663440" cy="710935"/>
          </a:xfrm>
          <a:prstGeom prst="rect">
            <a:avLst/>
          </a:prstGeom>
          <a:noFill/>
          <a:ln/>
        </p:spPr>
        <p:txBody>
          <a:bodyPr wrap="square" rtlCol="0" anchor="t"/>
          <a:lstStyle/>
          <a:p>
            <a:pPr marL="171450" indent="-171450">
              <a:spcAft>
                <a:spcPts val="300"/>
              </a:spcAft>
              <a:buFont typeface="Wingdings" panose="05000000000000000000" pitchFamily="2" charset="2"/>
              <a:buChar char="§"/>
            </a:pPr>
            <a:r>
              <a:rPr lang="en-US" sz="1000" dirty="0">
                <a:solidFill>
                  <a:srgbClr val="333333"/>
                </a:solidFill>
                <a:latin typeface="Poppins" panose="00000500000000000000" pitchFamily="2" charset="0"/>
                <a:ea typeface="Calibri" pitchFamily="34" charset="-122"/>
                <a:cs typeface="Poppins" panose="00000500000000000000" pitchFamily="2" charset="0"/>
              </a:rPr>
              <a:t>Projects</a:t>
            </a:r>
            <a:endParaRPr lang="en-US" sz="1000" dirty="0">
              <a:latin typeface="Poppins" panose="00000500000000000000" pitchFamily="2" charset="0"/>
              <a:cs typeface="Poppins" panose="00000500000000000000" pitchFamily="2" charset="0"/>
            </a:endParaRPr>
          </a:p>
          <a:p>
            <a:pPr marL="171450" indent="-171450">
              <a:spcAft>
                <a:spcPts val="300"/>
              </a:spcAft>
              <a:buFont typeface="Wingdings" panose="05000000000000000000" pitchFamily="2" charset="2"/>
              <a:buChar char="§"/>
            </a:pPr>
            <a:r>
              <a:rPr lang="en-US" sz="1000" dirty="0">
                <a:solidFill>
                  <a:srgbClr val="333333"/>
                </a:solidFill>
                <a:latin typeface="Poppins" panose="00000500000000000000" pitchFamily="2" charset="0"/>
                <a:ea typeface="Calibri" pitchFamily="34" charset="-122"/>
                <a:cs typeface="Poppins" panose="00000500000000000000" pitchFamily="2" charset="0"/>
              </a:rPr>
              <a:t>Migrations</a:t>
            </a:r>
            <a:endParaRPr lang="en-US" sz="1000" dirty="0">
              <a:latin typeface="Poppins" panose="00000500000000000000" pitchFamily="2" charset="0"/>
              <a:cs typeface="Poppins" panose="00000500000000000000" pitchFamily="2" charset="0"/>
            </a:endParaRPr>
          </a:p>
          <a:p>
            <a:pPr marL="171450" indent="-171450">
              <a:spcAft>
                <a:spcPts val="300"/>
              </a:spcAft>
              <a:buFont typeface="Wingdings" panose="05000000000000000000" pitchFamily="2" charset="2"/>
              <a:buChar char="§"/>
            </a:pPr>
            <a:r>
              <a:rPr lang="en-US" sz="1000" dirty="0">
                <a:solidFill>
                  <a:srgbClr val="333333"/>
                </a:solidFill>
                <a:latin typeface="Poppins" panose="00000500000000000000" pitchFamily="2" charset="0"/>
                <a:ea typeface="Calibri" pitchFamily="34" charset="-122"/>
                <a:cs typeface="Poppins" panose="00000500000000000000" pitchFamily="2" charset="0"/>
              </a:rPr>
              <a:t>Short-term delivery spikes</a:t>
            </a:r>
            <a:endParaRPr lang="en-US" sz="1000" dirty="0">
              <a:latin typeface="Poppins" panose="00000500000000000000" pitchFamily="2" charset="0"/>
              <a:cs typeface="Poppins" panose="00000500000000000000" pitchFamily="2" charset="0"/>
            </a:endParaRPr>
          </a:p>
        </p:txBody>
      </p:sp>
      <p:sp>
        <p:nvSpPr>
          <p:cNvPr id="35" name="Text 8">
            <a:extLst>
              <a:ext uri="{FF2B5EF4-FFF2-40B4-BE49-F238E27FC236}">
                <a16:creationId xmlns:a16="http://schemas.microsoft.com/office/drawing/2014/main" id="{725085C0-4E2C-4F70-EA97-26C7614E4290}"/>
              </a:ext>
            </a:extLst>
          </p:cNvPr>
          <p:cNvSpPr/>
          <p:nvPr/>
        </p:nvSpPr>
        <p:spPr>
          <a:xfrm>
            <a:off x="6675120" y="2100990"/>
            <a:ext cx="441960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Managed Services</a:t>
            </a:r>
            <a:endParaRPr lang="en-US" sz="2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8" name="Text 10">
            <a:extLst>
              <a:ext uri="{FF2B5EF4-FFF2-40B4-BE49-F238E27FC236}">
                <a16:creationId xmlns:a16="http://schemas.microsoft.com/office/drawing/2014/main" id="{AE3AD747-0406-6AAB-8D5D-DA428B1E5522}"/>
              </a:ext>
            </a:extLst>
          </p:cNvPr>
          <p:cNvSpPr/>
          <p:nvPr/>
        </p:nvSpPr>
        <p:spPr>
          <a:xfrm>
            <a:off x="6675120" y="5429021"/>
            <a:ext cx="4663440" cy="274320"/>
          </a:xfrm>
          <a:prstGeom prst="rect">
            <a:avLst/>
          </a:prstGeom>
          <a:noFill/>
          <a:ln/>
        </p:spPr>
        <p:txBody>
          <a:bodyPr wrap="square" rtlCol="0" anchor="t"/>
          <a:lstStyle/>
          <a:p>
            <a:pPr marL="0" indent="0">
              <a:buNone/>
            </a:pPr>
            <a:r>
              <a:rPr lang="en-US" sz="1100" b="1" dirty="0">
                <a:solidFill>
                  <a:srgbClr val="333333"/>
                </a:solidFill>
                <a:latin typeface="Poppins" panose="00000500000000000000" pitchFamily="2" charset="0"/>
                <a:ea typeface="Calibri" pitchFamily="34" charset="-122"/>
                <a:cs typeface="Poppins" panose="00000500000000000000" pitchFamily="2" charset="0"/>
              </a:rPr>
              <a:t>Best for:</a:t>
            </a:r>
            <a:endParaRPr lang="en-US" sz="1100" dirty="0">
              <a:latin typeface="Poppins" panose="00000500000000000000" pitchFamily="2" charset="0"/>
              <a:cs typeface="Poppins" panose="00000500000000000000" pitchFamily="2" charset="0"/>
            </a:endParaRPr>
          </a:p>
        </p:txBody>
      </p:sp>
      <p:sp>
        <p:nvSpPr>
          <p:cNvPr id="39" name="Text 11">
            <a:extLst>
              <a:ext uri="{FF2B5EF4-FFF2-40B4-BE49-F238E27FC236}">
                <a16:creationId xmlns:a16="http://schemas.microsoft.com/office/drawing/2014/main" id="{A66650E8-17EF-DBFF-5A6A-E7B8A4D5BF4C}"/>
              </a:ext>
            </a:extLst>
          </p:cNvPr>
          <p:cNvSpPr/>
          <p:nvPr/>
        </p:nvSpPr>
        <p:spPr>
          <a:xfrm>
            <a:off x="6675120" y="5671576"/>
            <a:ext cx="4663440" cy="710935"/>
          </a:xfrm>
          <a:prstGeom prst="rect">
            <a:avLst/>
          </a:prstGeom>
          <a:noFill/>
          <a:ln/>
        </p:spPr>
        <p:txBody>
          <a:bodyPr wrap="square" rtlCol="0" anchor="t"/>
          <a:lstStyle/>
          <a:p>
            <a:pPr marL="171450" indent="-171450">
              <a:spcAft>
                <a:spcPts val="300"/>
              </a:spcAft>
              <a:buFont typeface="Wingdings" panose="05000000000000000000" pitchFamily="2" charset="2"/>
              <a:buChar char="§"/>
            </a:pPr>
            <a:r>
              <a:rPr lang="en-US" sz="1000" dirty="0">
                <a:solidFill>
                  <a:srgbClr val="333333"/>
                </a:solidFill>
                <a:latin typeface="Poppins" panose="00000500000000000000" pitchFamily="2" charset="0"/>
                <a:ea typeface="Calibri" pitchFamily="34" charset="-122"/>
                <a:cs typeface="Poppins" panose="00000500000000000000" pitchFamily="2" charset="0"/>
              </a:rPr>
              <a:t>Support queues</a:t>
            </a:r>
          </a:p>
          <a:p>
            <a:pPr marL="171450" indent="-171450">
              <a:spcAft>
                <a:spcPts val="300"/>
              </a:spcAft>
              <a:buFont typeface="Wingdings" panose="05000000000000000000" pitchFamily="2" charset="2"/>
              <a:buChar char="§"/>
            </a:pPr>
            <a:r>
              <a:rPr lang="en-US" sz="1000" dirty="0">
                <a:solidFill>
                  <a:srgbClr val="333333"/>
                </a:solidFill>
                <a:latin typeface="Poppins" panose="00000500000000000000" pitchFamily="2" charset="0"/>
                <a:ea typeface="Calibri" pitchFamily="34" charset="-122"/>
                <a:cs typeface="Poppins" panose="00000500000000000000" pitchFamily="2" charset="0"/>
              </a:rPr>
              <a:t>Monitoring</a:t>
            </a:r>
          </a:p>
          <a:p>
            <a:pPr marL="171450" indent="-171450">
              <a:spcAft>
                <a:spcPts val="300"/>
              </a:spcAft>
              <a:buFont typeface="Wingdings" panose="05000000000000000000" pitchFamily="2" charset="2"/>
              <a:buChar char="§"/>
            </a:pPr>
            <a:r>
              <a:rPr lang="en-US" sz="1000" dirty="0">
                <a:solidFill>
                  <a:srgbClr val="333333"/>
                </a:solidFill>
                <a:latin typeface="Poppins" panose="00000500000000000000" pitchFamily="2" charset="0"/>
                <a:ea typeface="Calibri" pitchFamily="34" charset="-122"/>
                <a:cs typeface="Poppins" panose="00000500000000000000" pitchFamily="2" charset="0"/>
              </a:rPr>
              <a:t>Steady operations</a:t>
            </a:r>
          </a:p>
        </p:txBody>
      </p:sp>
      <p:sp>
        <p:nvSpPr>
          <p:cNvPr id="66" name="Shape 12">
            <a:extLst>
              <a:ext uri="{FF2B5EF4-FFF2-40B4-BE49-F238E27FC236}">
                <a16:creationId xmlns:a16="http://schemas.microsoft.com/office/drawing/2014/main" id="{9E62B931-7028-2B43-3D8E-A4345548A3E8}"/>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67" name="Text 13">
            <a:extLst>
              <a:ext uri="{FF2B5EF4-FFF2-40B4-BE49-F238E27FC236}">
                <a16:creationId xmlns:a16="http://schemas.microsoft.com/office/drawing/2014/main" id="{C0010ACE-4949-AEAE-D5F2-FFB36C1D49E9}"/>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Staff Augmentation vs Managed Services</a:t>
            </a:r>
          </a:p>
        </p:txBody>
      </p:sp>
      <p:sp>
        <p:nvSpPr>
          <p:cNvPr id="68" name="Text 14">
            <a:extLst>
              <a:ext uri="{FF2B5EF4-FFF2-40B4-BE49-F238E27FC236}">
                <a16:creationId xmlns:a16="http://schemas.microsoft.com/office/drawing/2014/main" id="{FC8C7C0A-028A-7E05-7831-910FD583AF31}"/>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2" name="Title 1">
            <a:extLst>
              <a:ext uri="{FF2B5EF4-FFF2-40B4-BE49-F238E27FC236}">
                <a16:creationId xmlns:a16="http://schemas.microsoft.com/office/drawing/2014/main" id="{82A1F50E-AAA4-E9BB-89A7-60B9C2BA75CC}"/>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Staff Augmentation vs Managed Services</a:t>
            </a:r>
          </a:p>
        </p:txBody>
      </p:sp>
      <p:sp>
        <p:nvSpPr>
          <p:cNvPr id="3" name="Rectangle 2">
            <a:extLst>
              <a:ext uri="{FF2B5EF4-FFF2-40B4-BE49-F238E27FC236}">
                <a16:creationId xmlns:a16="http://schemas.microsoft.com/office/drawing/2014/main" id="{ACCD5127-EC30-BE56-F90A-D2E191F14280}"/>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hlinkClick r:id="rId6"/>
            <a:extLst>
              <a:ext uri="{FF2B5EF4-FFF2-40B4-BE49-F238E27FC236}">
                <a16:creationId xmlns:a16="http://schemas.microsoft.com/office/drawing/2014/main" id="{A4E1912B-65B0-17EA-55E7-DF7926FBFC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Tree>
    <p:extLst>
      <p:ext uri="{BB962C8B-B14F-4D97-AF65-F5344CB8AC3E}">
        <p14:creationId xmlns:p14="http://schemas.microsoft.com/office/powerpoint/2010/main" val="3063415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1AA7E-0EC3-D756-BEA6-81C2E65AA029}"/>
            </a:ext>
          </a:extLst>
        </p:cNvPr>
        <p:cNvGrpSpPr/>
        <p:nvPr/>
      </p:nvGrpSpPr>
      <p:grpSpPr>
        <a:xfrm>
          <a:off x="0" y="0"/>
          <a:ext cx="0" cy="0"/>
          <a:chOff x="0" y="0"/>
          <a:chExt cx="0" cy="0"/>
        </a:xfrm>
      </p:grpSpPr>
      <p:sp>
        <p:nvSpPr>
          <p:cNvPr id="64" name="Shape 2">
            <a:extLst>
              <a:ext uri="{FF2B5EF4-FFF2-40B4-BE49-F238E27FC236}">
                <a16:creationId xmlns:a16="http://schemas.microsoft.com/office/drawing/2014/main" id="{BC2ABA7F-ED64-54B6-2F7D-C96F461B9FE0}"/>
              </a:ext>
            </a:extLst>
          </p:cNvPr>
          <p:cNvSpPr/>
          <p:nvPr/>
        </p:nvSpPr>
        <p:spPr>
          <a:xfrm>
            <a:off x="6436360" y="1918110"/>
            <a:ext cx="4658359" cy="3338512"/>
          </a:xfrm>
          <a:prstGeom prst="roundRect">
            <a:avLst>
              <a:gd name="adj" fmla="val 4332"/>
            </a:avLst>
          </a:prstGeom>
          <a:solidFill>
            <a:srgbClr val="0590E5"/>
          </a:solidFill>
          <a:ln w="12700">
            <a:noFill/>
            <a:prstDash val="solid"/>
          </a:ln>
        </p:spPr>
        <p:txBody>
          <a:bodyPr/>
          <a:lstStyle/>
          <a:p>
            <a:endParaRPr lang="en-US" sz="1200"/>
          </a:p>
        </p:txBody>
      </p:sp>
      <p:sp>
        <p:nvSpPr>
          <p:cNvPr id="43" name="Shape 2">
            <a:extLst>
              <a:ext uri="{FF2B5EF4-FFF2-40B4-BE49-F238E27FC236}">
                <a16:creationId xmlns:a16="http://schemas.microsoft.com/office/drawing/2014/main" id="{7F628EEC-D6FC-797E-AF41-917BE4BDE14F}"/>
              </a:ext>
            </a:extLst>
          </p:cNvPr>
          <p:cNvSpPr/>
          <p:nvPr/>
        </p:nvSpPr>
        <p:spPr>
          <a:xfrm>
            <a:off x="822961" y="1918110"/>
            <a:ext cx="4658359" cy="3338512"/>
          </a:xfrm>
          <a:prstGeom prst="roundRect">
            <a:avLst>
              <a:gd name="adj" fmla="val 4332"/>
            </a:avLst>
          </a:prstGeom>
          <a:solidFill>
            <a:srgbClr val="2D55A5"/>
          </a:solidFill>
          <a:ln w="12700">
            <a:noFill/>
            <a:prstDash val="solid"/>
          </a:ln>
        </p:spPr>
        <p:txBody>
          <a:bodyPr/>
          <a:lstStyle/>
          <a:p>
            <a:endParaRPr lang="en-US" sz="1200"/>
          </a:p>
        </p:txBody>
      </p:sp>
      <p:sp>
        <p:nvSpPr>
          <p:cNvPr id="19" name="Text 5">
            <a:extLst>
              <a:ext uri="{FF2B5EF4-FFF2-40B4-BE49-F238E27FC236}">
                <a16:creationId xmlns:a16="http://schemas.microsoft.com/office/drawing/2014/main" id="{65248ED3-173F-550A-5EB9-E35B433374CC}"/>
              </a:ext>
            </a:extLst>
          </p:cNvPr>
          <p:cNvSpPr/>
          <p:nvPr/>
        </p:nvSpPr>
        <p:spPr>
          <a:xfrm>
            <a:off x="1097279" y="2651760"/>
            <a:ext cx="4384040"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You manage day-to-day execution</a:t>
            </a:r>
          </a:p>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High flexibility to change priorities</a:t>
            </a:r>
          </a:p>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Best for time-bound delivery</a:t>
            </a:r>
          </a:p>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Delivery risk stays mostly with you</a:t>
            </a:r>
          </a:p>
        </p:txBody>
      </p:sp>
      <p:sp>
        <p:nvSpPr>
          <p:cNvPr id="2" name="Title 1">
            <a:extLst>
              <a:ext uri="{FF2B5EF4-FFF2-40B4-BE49-F238E27FC236}">
                <a16:creationId xmlns:a16="http://schemas.microsoft.com/office/drawing/2014/main" id="{233B9E1B-9583-C5D6-5E7B-8CCDE65F77FE}"/>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The core decision</a:t>
            </a:r>
          </a:p>
        </p:txBody>
      </p:sp>
      <p:sp>
        <p:nvSpPr>
          <p:cNvPr id="26" name="Rectangle: Top Corners Rounded 25">
            <a:extLst>
              <a:ext uri="{FF2B5EF4-FFF2-40B4-BE49-F238E27FC236}">
                <a16:creationId xmlns:a16="http://schemas.microsoft.com/office/drawing/2014/main" id="{5058C00E-5F1E-4EB0-60AC-31D1E94EAD70}"/>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4">
            <a:extLst>
              <a:ext uri="{FF2B5EF4-FFF2-40B4-BE49-F238E27FC236}">
                <a16:creationId xmlns:a16="http://schemas.microsoft.com/office/drawing/2014/main" id="{D4412814-0C07-A78D-0B57-479C38D657BC}"/>
              </a:ext>
            </a:extLst>
          </p:cNvPr>
          <p:cNvSpPr/>
          <p:nvPr/>
        </p:nvSpPr>
        <p:spPr>
          <a:xfrm>
            <a:off x="1097280" y="2100990"/>
            <a:ext cx="438404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Staff Augmentation</a:t>
            </a:r>
            <a:endParaRPr lang="en-US" sz="2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5" name="Text 8">
            <a:extLst>
              <a:ext uri="{FF2B5EF4-FFF2-40B4-BE49-F238E27FC236}">
                <a16:creationId xmlns:a16="http://schemas.microsoft.com/office/drawing/2014/main" id="{05701385-E379-756B-F6E3-FD5519DD032D}"/>
              </a:ext>
            </a:extLst>
          </p:cNvPr>
          <p:cNvSpPr/>
          <p:nvPr/>
        </p:nvSpPr>
        <p:spPr>
          <a:xfrm>
            <a:off x="6675120" y="2100990"/>
            <a:ext cx="441960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Managed Services</a:t>
            </a:r>
            <a:endParaRPr lang="en-US" sz="2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 name="Text 1">
            <a:extLst>
              <a:ext uri="{FF2B5EF4-FFF2-40B4-BE49-F238E27FC236}">
                <a16:creationId xmlns:a16="http://schemas.microsoft.com/office/drawing/2014/main" id="{57070D6F-4B20-9710-85BD-5687F1EC07BB}"/>
              </a:ext>
            </a:extLst>
          </p:cNvPr>
          <p:cNvSpPr/>
          <p:nvPr/>
        </p:nvSpPr>
        <p:spPr>
          <a:xfrm>
            <a:off x="838200" y="1226664"/>
            <a:ext cx="10256519" cy="411480"/>
          </a:xfrm>
          <a:prstGeom prst="rect">
            <a:avLst/>
          </a:prstGeom>
          <a:noFill/>
          <a:ln/>
        </p:spPr>
        <p:txBody>
          <a:bodyPr wrap="square" rtlCol="0" anchor="ctr"/>
          <a:lstStyle/>
          <a:p>
            <a:pPr marL="0" indent="0">
              <a:buNone/>
            </a:pPr>
            <a:r>
              <a:rPr lang="en-US" sz="1400" dirty="0">
                <a:solidFill>
                  <a:srgbClr val="333333"/>
                </a:solidFill>
                <a:latin typeface="Poppins Light" panose="00000400000000000000" pitchFamily="2" charset="0"/>
                <a:ea typeface="Calibri" pitchFamily="34" charset="-122"/>
                <a:cs typeface="Poppins Light" panose="00000400000000000000" pitchFamily="2" charset="0"/>
              </a:rPr>
              <a:t>Are you adding hands you manage, or buying a service outcome?</a:t>
            </a:r>
            <a:endParaRPr lang="en-US" sz="1400" dirty="0">
              <a:latin typeface="Poppins Light" panose="00000400000000000000" pitchFamily="2" charset="0"/>
              <a:cs typeface="Poppins Light" panose="00000400000000000000" pitchFamily="2" charset="0"/>
            </a:endParaRPr>
          </a:p>
        </p:txBody>
      </p:sp>
      <p:sp>
        <p:nvSpPr>
          <p:cNvPr id="5" name="Text 5">
            <a:extLst>
              <a:ext uri="{FF2B5EF4-FFF2-40B4-BE49-F238E27FC236}">
                <a16:creationId xmlns:a16="http://schemas.microsoft.com/office/drawing/2014/main" id="{D9A223A5-CF77-C23C-5B7F-6C5528B135F4}"/>
              </a:ext>
            </a:extLst>
          </p:cNvPr>
          <p:cNvSpPr/>
          <p:nvPr/>
        </p:nvSpPr>
        <p:spPr>
          <a:xfrm>
            <a:off x="6675120" y="2651760"/>
            <a:ext cx="4419599"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Provider runs the service motion</a:t>
            </a:r>
          </a:p>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Measured through service levels and reporting</a:t>
            </a:r>
          </a:p>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Best for steady operational workloads</a:t>
            </a:r>
          </a:p>
          <a:p>
            <a:pPr marL="169863" indent="-169863">
              <a:spcAft>
                <a:spcPts val="1200"/>
              </a:spcAft>
              <a:buFont typeface="Wingdings" panose="05000000000000000000" pitchFamily="2" charset="2"/>
              <a:buChar char="§"/>
            </a:pPr>
            <a:r>
              <a:rPr lang="en-US" sz="1400" dirty="0">
                <a:solidFill>
                  <a:schemeClr val="bg1"/>
                </a:solidFill>
                <a:latin typeface="Poppins" panose="00000500000000000000" pitchFamily="2" charset="0"/>
                <a:ea typeface="Calibri" pitchFamily="34" charset="-122"/>
                <a:cs typeface="Poppins" panose="00000500000000000000" pitchFamily="2" charset="0"/>
              </a:rPr>
              <a:t>More operational risk shifts to provider </a:t>
            </a:r>
            <a:br>
              <a:rPr lang="en-US" sz="1400" dirty="0">
                <a:solidFill>
                  <a:schemeClr val="bg1"/>
                </a:solidFill>
                <a:latin typeface="Poppins" panose="00000500000000000000" pitchFamily="2" charset="0"/>
                <a:ea typeface="Calibri" pitchFamily="34" charset="-122"/>
                <a:cs typeface="Poppins" panose="00000500000000000000" pitchFamily="2" charset="0"/>
              </a:rPr>
            </a:br>
            <a:r>
              <a:rPr lang="en-US" sz="1400" dirty="0">
                <a:solidFill>
                  <a:schemeClr val="bg1"/>
                </a:solidFill>
                <a:latin typeface="Poppins" panose="00000500000000000000" pitchFamily="2" charset="0"/>
                <a:ea typeface="Calibri" pitchFamily="34" charset="-122"/>
                <a:cs typeface="Poppins" panose="00000500000000000000" pitchFamily="2" charset="0"/>
              </a:rPr>
              <a:t>(within scope)</a:t>
            </a:r>
          </a:p>
        </p:txBody>
      </p:sp>
      <p:sp>
        <p:nvSpPr>
          <p:cNvPr id="6" name="Shape 12">
            <a:extLst>
              <a:ext uri="{FF2B5EF4-FFF2-40B4-BE49-F238E27FC236}">
                <a16:creationId xmlns:a16="http://schemas.microsoft.com/office/drawing/2014/main" id="{12653750-45AC-BA82-F248-C46AFD72B925}"/>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7" name="Text 13">
            <a:extLst>
              <a:ext uri="{FF2B5EF4-FFF2-40B4-BE49-F238E27FC236}">
                <a16:creationId xmlns:a16="http://schemas.microsoft.com/office/drawing/2014/main" id="{261140C4-030A-AFD0-27A0-DD24F777F585}"/>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Decision framing</a:t>
            </a:r>
            <a:endParaRPr lang="en-US" sz="1000" dirty="0"/>
          </a:p>
        </p:txBody>
      </p:sp>
      <p:sp>
        <p:nvSpPr>
          <p:cNvPr id="8" name="Text 14">
            <a:extLst>
              <a:ext uri="{FF2B5EF4-FFF2-40B4-BE49-F238E27FC236}">
                <a16:creationId xmlns:a16="http://schemas.microsoft.com/office/drawing/2014/main" id="{5E9455F1-74C3-BB36-E339-0E8847E1D953}"/>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9" name="Rectangle 8">
            <a:extLst>
              <a:ext uri="{FF2B5EF4-FFF2-40B4-BE49-F238E27FC236}">
                <a16:creationId xmlns:a16="http://schemas.microsoft.com/office/drawing/2014/main" id="{C36CF732-61A7-FC0B-401E-C086A239AF72}"/>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hlinkClick r:id="rId2"/>
            <a:extLst>
              <a:ext uri="{FF2B5EF4-FFF2-40B4-BE49-F238E27FC236}">
                <a16:creationId xmlns:a16="http://schemas.microsoft.com/office/drawing/2014/main" id="{5276D770-D0C4-2F8B-16D5-EF620F21A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Tree>
    <p:extLst>
      <p:ext uri="{BB962C8B-B14F-4D97-AF65-F5344CB8AC3E}">
        <p14:creationId xmlns:p14="http://schemas.microsoft.com/office/powerpoint/2010/main" val="75830240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44DE3-3E80-6CA8-BE8B-A0EF5D314ADB}"/>
            </a:ext>
          </a:extLst>
        </p:cNvPr>
        <p:cNvGrpSpPr/>
        <p:nvPr/>
      </p:nvGrpSpPr>
      <p:grpSpPr>
        <a:xfrm>
          <a:off x="0" y="0"/>
          <a:ext cx="0" cy="0"/>
          <a:chOff x="0" y="0"/>
          <a:chExt cx="0" cy="0"/>
        </a:xfrm>
      </p:grpSpPr>
      <p:sp>
        <p:nvSpPr>
          <p:cNvPr id="64" name="Shape 2">
            <a:extLst>
              <a:ext uri="{FF2B5EF4-FFF2-40B4-BE49-F238E27FC236}">
                <a16:creationId xmlns:a16="http://schemas.microsoft.com/office/drawing/2014/main" id="{57E52F2F-1DFF-E85B-A06F-E4EB629905F9}"/>
              </a:ext>
            </a:extLst>
          </p:cNvPr>
          <p:cNvSpPr/>
          <p:nvPr/>
        </p:nvSpPr>
        <p:spPr>
          <a:xfrm>
            <a:off x="6436360" y="1918110"/>
            <a:ext cx="4658359" cy="3338512"/>
          </a:xfrm>
          <a:prstGeom prst="roundRect">
            <a:avLst>
              <a:gd name="adj" fmla="val 4332"/>
            </a:avLst>
          </a:prstGeom>
          <a:solidFill>
            <a:srgbClr val="0590E5"/>
          </a:solidFill>
          <a:ln w="12700">
            <a:noFill/>
            <a:prstDash val="solid"/>
          </a:ln>
        </p:spPr>
        <p:txBody>
          <a:bodyPr/>
          <a:lstStyle/>
          <a:p>
            <a:endParaRPr lang="en-US" sz="1200"/>
          </a:p>
        </p:txBody>
      </p:sp>
      <p:sp>
        <p:nvSpPr>
          <p:cNvPr id="43" name="Shape 2">
            <a:extLst>
              <a:ext uri="{FF2B5EF4-FFF2-40B4-BE49-F238E27FC236}">
                <a16:creationId xmlns:a16="http://schemas.microsoft.com/office/drawing/2014/main" id="{9F2741B5-B278-9D25-DC74-AA7A170F45BD}"/>
              </a:ext>
            </a:extLst>
          </p:cNvPr>
          <p:cNvSpPr/>
          <p:nvPr/>
        </p:nvSpPr>
        <p:spPr>
          <a:xfrm>
            <a:off x="822961" y="1918110"/>
            <a:ext cx="4658359" cy="3338512"/>
          </a:xfrm>
          <a:prstGeom prst="roundRect">
            <a:avLst>
              <a:gd name="adj" fmla="val 4332"/>
            </a:avLst>
          </a:prstGeom>
          <a:solidFill>
            <a:srgbClr val="2D55A5"/>
          </a:solidFill>
          <a:ln w="12700">
            <a:noFill/>
            <a:prstDash val="solid"/>
          </a:ln>
        </p:spPr>
        <p:txBody>
          <a:bodyPr/>
          <a:lstStyle/>
          <a:p>
            <a:endParaRPr lang="en-US" sz="1200"/>
          </a:p>
        </p:txBody>
      </p:sp>
      <p:sp>
        <p:nvSpPr>
          <p:cNvPr id="19" name="Text 5">
            <a:extLst>
              <a:ext uri="{FF2B5EF4-FFF2-40B4-BE49-F238E27FC236}">
                <a16:creationId xmlns:a16="http://schemas.microsoft.com/office/drawing/2014/main" id="{AAC279D4-4E56-2512-7EEE-19A40AB1DCCD}"/>
              </a:ext>
            </a:extLst>
          </p:cNvPr>
          <p:cNvSpPr/>
          <p:nvPr/>
        </p:nvSpPr>
        <p:spPr>
          <a:xfrm>
            <a:off x="1097279" y="2651760"/>
            <a:ext cx="4384039" cy="2246769"/>
          </a:xfrm>
          <a:prstGeom prst="rect">
            <a:avLst/>
          </a:prstGeom>
          <a:noFill/>
          <a:ln/>
        </p:spPr>
        <p:txBody>
          <a:bodyPr wrap="square" rtlCol="0" anchor="t">
            <a:spAutoFit/>
          </a:bodyPr>
          <a:lstStyle/>
          <a:p>
            <a:pPr>
              <a:spcBef>
                <a:spcPts val="2400"/>
              </a:spcBef>
              <a:spcAft>
                <a:spcPts val="1200"/>
              </a:spcAft>
            </a:pPr>
            <a:r>
              <a:rPr lang="en-US" sz="1400" b="1" u="sng" dirty="0">
                <a:solidFill>
                  <a:schemeClr val="bg1"/>
                </a:solidFill>
                <a:latin typeface="Poppins SemiBold" panose="00000700000000000000" pitchFamily="2" charset="0"/>
                <a:ea typeface="Calibri" pitchFamily="34" charset="-122"/>
                <a:cs typeface="Poppins SemiBold" panose="00000700000000000000" pitchFamily="2" charset="0"/>
              </a:rPr>
              <a:t>Definition:</a:t>
            </a:r>
          </a:p>
          <a:p>
            <a:r>
              <a:rPr lang="en-US" sz="1200" dirty="0">
                <a:solidFill>
                  <a:schemeClr val="bg1"/>
                </a:solidFill>
                <a:latin typeface="Poppins" panose="00000500000000000000" pitchFamily="2" charset="0"/>
                <a:ea typeface="Calibri" pitchFamily="34" charset="-122"/>
                <a:cs typeface="Poppins" panose="00000500000000000000" pitchFamily="2" charset="0"/>
              </a:rPr>
              <a:t>Temporary external talent added to your team.</a:t>
            </a:r>
          </a:p>
          <a:p>
            <a:r>
              <a:rPr lang="en-US" sz="1200" dirty="0">
                <a:solidFill>
                  <a:schemeClr val="bg1"/>
                </a:solidFill>
                <a:latin typeface="Poppins" panose="00000500000000000000" pitchFamily="2" charset="0"/>
                <a:ea typeface="Calibri" pitchFamily="34" charset="-122"/>
                <a:cs typeface="Poppins" panose="00000500000000000000" pitchFamily="2" charset="0"/>
              </a:rPr>
              <a:t>You manage tasks, priorities, and acceptance.</a:t>
            </a:r>
          </a:p>
          <a:p>
            <a:pPr>
              <a:spcBef>
                <a:spcPts val="2400"/>
              </a:spcBef>
              <a:spcAft>
                <a:spcPts val="1200"/>
              </a:spcAft>
            </a:pPr>
            <a:r>
              <a:rPr lang="en-US" sz="1400" b="1" u="sng" dirty="0">
                <a:solidFill>
                  <a:schemeClr val="bg1"/>
                </a:solidFill>
                <a:latin typeface="Poppins SemiBold" panose="00000700000000000000" pitchFamily="2" charset="0"/>
                <a:ea typeface="Calibri" pitchFamily="34" charset="-122"/>
                <a:cs typeface="Poppins SemiBold" panose="00000700000000000000" pitchFamily="2" charset="0"/>
              </a:rPr>
              <a:t>Example:</a:t>
            </a:r>
          </a:p>
          <a:p>
            <a:r>
              <a:rPr lang="en-US" sz="1200" dirty="0">
                <a:solidFill>
                  <a:schemeClr val="bg1"/>
                </a:solidFill>
                <a:latin typeface="Poppins" panose="00000500000000000000" pitchFamily="2" charset="0"/>
                <a:ea typeface="Calibri" pitchFamily="34" charset="-122"/>
                <a:cs typeface="Poppins" panose="00000500000000000000" pitchFamily="2" charset="0"/>
              </a:rPr>
              <a:t>Add 2 SharePoint specialists for 10-12 weeks</a:t>
            </a:r>
          </a:p>
          <a:p>
            <a:r>
              <a:rPr lang="en-US" sz="1200" dirty="0">
                <a:solidFill>
                  <a:schemeClr val="bg1"/>
                </a:solidFill>
                <a:latin typeface="Poppins" panose="00000500000000000000" pitchFamily="2" charset="0"/>
                <a:ea typeface="Calibri" pitchFamily="34" charset="-122"/>
                <a:cs typeface="Poppins" panose="00000500000000000000" pitchFamily="2" charset="0"/>
              </a:rPr>
              <a:t>so, your IT lead can deliver a migration faster</a:t>
            </a:r>
          </a:p>
          <a:p>
            <a:r>
              <a:rPr lang="en-US" sz="1200" dirty="0">
                <a:solidFill>
                  <a:schemeClr val="bg1"/>
                </a:solidFill>
                <a:latin typeface="Poppins" panose="00000500000000000000" pitchFamily="2" charset="0"/>
                <a:ea typeface="Calibri" pitchFamily="34" charset="-122"/>
                <a:cs typeface="Poppins" panose="00000500000000000000" pitchFamily="2" charset="0"/>
              </a:rPr>
              <a:t>without adding permanent headcount.</a:t>
            </a:r>
          </a:p>
          <a:p>
            <a:endParaRPr lang="en-US" sz="1200" dirty="0">
              <a:solidFill>
                <a:schemeClr val="bg1"/>
              </a:solidFill>
              <a:latin typeface="Poppins" panose="00000500000000000000" pitchFamily="2" charset="0"/>
              <a:ea typeface="Calibri" pitchFamily="34" charset="-122"/>
              <a:cs typeface="Poppins" panose="00000500000000000000" pitchFamily="2" charset="0"/>
            </a:endParaRPr>
          </a:p>
        </p:txBody>
      </p:sp>
      <p:sp>
        <p:nvSpPr>
          <p:cNvPr id="2" name="Title 1">
            <a:extLst>
              <a:ext uri="{FF2B5EF4-FFF2-40B4-BE49-F238E27FC236}">
                <a16:creationId xmlns:a16="http://schemas.microsoft.com/office/drawing/2014/main" id="{A7C50929-C8E8-C64F-DC72-F2C9C914302B}"/>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Definitions (with simple examples)</a:t>
            </a:r>
          </a:p>
        </p:txBody>
      </p:sp>
      <p:sp>
        <p:nvSpPr>
          <p:cNvPr id="26" name="Rectangle: Top Corners Rounded 25">
            <a:extLst>
              <a:ext uri="{FF2B5EF4-FFF2-40B4-BE49-F238E27FC236}">
                <a16:creationId xmlns:a16="http://schemas.microsoft.com/office/drawing/2014/main" id="{65A845AE-ECBF-5D22-9ACE-BBC32BD3B4B3}"/>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4">
            <a:extLst>
              <a:ext uri="{FF2B5EF4-FFF2-40B4-BE49-F238E27FC236}">
                <a16:creationId xmlns:a16="http://schemas.microsoft.com/office/drawing/2014/main" id="{86846B67-CAE2-CF7F-9088-7472C959EB64}"/>
              </a:ext>
            </a:extLst>
          </p:cNvPr>
          <p:cNvSpPr/>
          <p:nvPr/>
        </p:nvSpPr>
        <p:spPr>
          <a:xfrm>
            <a:off x="1097280" y="2100990"/>
            <a:ext cx="438404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Staff Augmentation</a:t>
            </a:r>
            <a:endParaRPr lang="en-US" sz="2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5" name="Text 8">
            <a:extLst>
              <a:ext uri="{FF2B5EF4-FFF2-40B4-BE49-F238E27FC236}">
                <a16:creationId xmlns:a16="http://schemas.microsoft.com/office/drawing/2014/main" id="{96D1BE7E-F045-C47B-7B64-E619CE5DBB47}"/>
              </a:ext>
            </a:extLst>
          </p:cNvPr>
          <p:cNvSpPr/>
          <p:nvPr/>
        </p:nvSpPr>
        <p:spPr>
          <a:xfrm>
            <a:off x="6675120" y="2100990"/>
            <a:ext cx="441960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Managed Services</a:t>
            </a:r>
            <a:endParaRPr lang="en-US" sz="2000"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5" name="Text 5">
            <a:extLst>
              <a:ext uri="{FF2B5EF4-FFF2-40B4-BE49-F238E27FC236}">
                <a16:creationId xmlns:a16="http://schemas.microsoft.com/office/drawing/2014/main" id="{DAF62601-9438-B1B7-FDE4-FAABDAE884BD}"/>
              </a:ext>
            </a:extLst>
          </p:cNvPr>
          <p:cNvSpPr/>
          <p:nvPr/>
        </p:nvSpPr>
        <p:spPr>
          <a:xfrm>
            <a:off x="6675120" y="2651760"/>
            <a:ext cx="4419599" cy="2062103"/>
          </a:xfrm>
          <a:prstGeom prst="rect">
            <a:avLst/>
          </a:prstGeom>
          <a:noFill/>
          <a:ln/>
        </p:spPr>
        <p:txBody>
          <a:bodyPr wrap="square" rtlCol="0" anchor="t">
            <a:spAutoFit/>
          </a:bodyPr>
          <a:lstStyle/>
          <a:p>
            <a:pPr marL="0" marR="0" lvl="0" indent="0" algn="l" defTabSz="914400" rtl="0" eaLnBrk="1" fontAlgn="auto" latinLnBrk="0" hangingPunct="1">
              <a:lnSpc>
                <a:spcPct val="100000"/>
              </a:lnSpc>
              <a:spcBef>
                <a:spcPts val="2400"/>
              </a:spcBef>
              <a:spcAft>
                <a:spcPts val="120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Poppins SemiBold" panose="00000700000000000000" pitchFamily="2" charset="0"/>
                <a:ea typeface="Calibri" pitchFamily="34" charset="-122"/>
                <a:cs typeface="Poppins SemiBold" panose="00000700000000000000" pitchFamily="2" charset="0"/>
              </a:rPr>
              <a:t>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oppins" panose="00000500000000000000" pitchFamily="2" charset="0"/>
                <a:ea typeface="Calibri" pitchFamily="34" charset="-122"/>
                <a:cs typeface="Poppins" panose="00000500000000000000" pitchFamily="2" charset="0"/>
              </a:rPr>
              <a:t>A provider runs an ongoing IT service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oppins" panose="00000500000000000000" pitchFamily="2" charset="0"/>
                <a:ea typeface="Calibri" pitchFamily="34" charset="-122"/>
                <a:cs typeface="Poppins" panose="00000500000000000000" pitchFamily="2" charset="0"/>
              </a:rPr>
              <a:t>measurable expectations (often via SLAs).</a:t>
            </a:r>
          </a:p>
          <a:p>
            <a:pPr marL="0" marR="0" lvl="0" indent="0" algn="l" defTabSz="914400" rtl="0" eaLnBrk="1" fontAlgn="auto" latinLnBrk="0" hangingPunct="1">
              <a:lnSpc>
                <a:spcPct val="100000"/>
              </a:lnSpc>
              <a:spcBef>
                <a:spcPts val="2400"/>
              </a:spcBef>
              <a:spcAft>
                <a:spcPts val="120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Poppins SemiBold" panose="00000700000000000000" pitchFamily="2" charset="0"/>
                <a:ea typeface="Calibri" pitchFamily="34" charset="-122"/>
                <a:cs typeface="Poppins SemiBold" panose="00000700000000000000" pitchFamily="2" charset="0"/>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oppins" panose="00000500000000000000" pitchFamily="2" charset="0"/>
                <a:ea typeface="Calibri" pitchFamily="34" charset="-122"/>
                <a:cs typeface="Poppins" panose="00000500000000000000" pitchFamily="2" charset="0"/>
              </a:rPr>
              <a:t>A partner runs Microsoft 365 admin +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oppins" panose="00000500000000000000" pitchFamily="2" charset="0"/>
                <a:ea typeface="Calibri" pitchFamily="34" charset="-122"/>
                <a:cs typeface="Poppins" panose="00000500000000000000" pitchFamily="2" charset="0"/>
              </a:rPr>
              <a:t>with defined response and resolution targets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oppins" panose="00000500000000000000" pitchFamily="2" charset="0"/>
                <a:ea typeface="Calibri" pitchFamily="34" charset="-122"/>
                <a:cs typeface="Poppins" panose="00000500000000000000" pitchFamily="2" charset="0"/>
              </a:rPr>
              <a:t>so internal IT can focus on bigger initiatives.</a:t>
            </a:r>
          </a:p>
        </p:txBody>
      </p:sp>
      <p:sp>
        <p:nvSpPr>
          <p:cNvPr id="6" name="Shape 12">
            <a:extLst>
              <a:ext uri="{FF2B5EF4-FFF2-40B4-BE49-F238E27FC236}">
                <a16:creationId xmlns:a16="http://schemas.microsoft.com/office/drawing/2014/main" id="{D85D4E3E-7C07-A50D-B85F-9F41CCB719E6}"/>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7" name="Text 13">
            <a:extLst>
              <a:ext uri="{FF2B5EF4-FFF2-40B4-BE49-F238E27FC236}">
                <a16:creationId xmlns:a16="http://schemas.microsoft.com/office/drawing/2014/main" id="{D12691B3-CFF0-7AA8-5597-CCC409D05820}"/>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Decision</a:t>
            </a:r>
            <a:endParaRPr lang="en-US" sz="1000" dirty="0"/>
          </a:p>
        </p:txBody>
      </p:sp>
      <p:sp>
        <p:nvSpPr>
          <p:cNvPr id="8" name="Text 14">
            <a:extLst>
              <a:ext uri="{FF2B5EF4-FFF2-40B4-BE49-F238E27FC236}">
                <a16:creationId xmlns:a16="http://schemas.microsoft.com/office/drawing/2014/main" id="{00DDBD73-EB3E-E5BA-15CC-3EE34D514454}"/>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11" name="Text 6">
            <a:extLst>
              <a:ext uri="{FF2B5EF4-FFF2-40B4-BE49-F238E27FC236}">
                <a16:creationId xmlns:a16="http://schemas.microsoft.com/office/drawing/2014/main" id="{0C05B807-270C-0FF2-7908-4E9B431FAA38}"/>
              </a:ext>
            </a:extLst>
          </p:cNvPr>
          <p:cNvSpPr/>
          <p:nvPr/>
        </p:nvSpPr>
        <p:spPr>
          <a:xfrm>
            <a:off x="1097280" y="5429021"/>
            <a:ext cx="4663440" cy="274320"/>
          </a:xfrm>
          <a:prstGeom prst="rect">
            <a:avLst/>
          </a:prstGeom>
          <a:noFill/>
          <a:ln/>
        </p:spPr>
        <p:txBody>
          <a:bodyPr wrap="square" rtlCol="0" anchor="t"/>
          <a:lstStyle/>
          <a:p>
            <a:pPr marL="0" indent="0">
              <a:buNone/>
            </a:pPr>
            <a:r>
              <a:rPr lang="en-US" sz="1100" b="1" i="1" dirty="0">
                <a:solidFill>
                  <a:srgbClr val="333333"/>
                </a:solidFill>
                <a:latin typeface="Poppins" panose="00000500000000000000" pitchFamily="2" charset="0"/>
                <a:ea typeface="Calibri" pitchFamily="34" charset="-122"/>
                <a:cs typeface="Poppins" panose="00000500000000000000" pitchFamily="2" charset="0"/>
              </a:rPr>
              <a:t>Typical Pricing: </a:t>
            </a:r>
            <a:r>
              <a:rPr lang="en-US" sz="1100" i="1" dirty="0">
                <a:solidFill>
                  <a:srgbClr val="333333"/>
                </a:solidFill>
                <a:latin typeface="Poppins" panose="00000500000000000000" pitchFamily="2" charset="0"/>
                <a:ea typeface="Calibri" pitchFamily="34" charset="-122"/>
                <a:cs typeface="Poppins" panose="00000500000000000000" pitchFamily="2" charset="0"/>
              </a:rPr>
              <a:t>Per Person (hourly/monthly)</a:t>
            </a:r>
          </a:p>
        </p:txBody>
      </p:sp>
      <p:sp>
        <p:nvSpPr>
          <p:cNvPr id="12" name="Text 10">
            <a:extLst>
              <a:ext uri="{FF2B5EF4-FFF2-40B4-BE49-F238E27FC236}">
                <a16:creationId xmlns:a16="http://schemas.microsoft.com/office/drawing/2014/main" id="{14E2A4AA-DBDD-9A0A-1FEC-A14B31E13510}"/>
              </a:ext>
            </a:extLst>
          </p:cNvPr>
          <p:cNvSpPr/>
          <p:nvPr/>
        </p:nvSpPr>
        <p:spPr>
          <a:xfrm>
            <a:off x="6675120" y="5429021"/>
            <a:ext cx="4663440" cy="274320"/>
          </a:xfrm>
          <a:prstGeom prst="rect">
            <a:avLst/>
          </a:prstGeom>
          <a:noFill/>
          <a:ln/>
        </p:spPr>
        <p:txBody>
          <a:bodyPr wrap="square" rtlCol="0" anchor="t"/>
          <a:lstStyle/>
          <a:p>
            <a:pPr marL="0" indent="0">
              <a:buNone/>
            </a:pPr>
            <a:r>
              <a:rPr lang="en-US" sz="1100" b="1" i="1" dirty="0">
                <a:solidFill>
                  <a:srgbClr val="333333"/>
                </a:solidFill>
                <a:latin typeface="Poppins" panose="00000500000000000000" pitchFamily="2" charset="0"/>
                <a:ea typeface="Calibri" pitchFamily="34" charset="-122"/>
                <a:cs typeface="Poppins" panose="00000500000000000000" pitchFamily="2" charset="0"/>
              </a:rPr>
              <a:t>Typical Pricing: </a:t>
            </a:r>
            <a:r>
              <a:rPr lang="en-US" sz="1100" i="1" dirty="0">
                <a:solidFill>
                  <a:srgbClr val="333333"/>
                </a:solidFill>
                <a:latin typeface="Poppins" panose="00000500000000000000" pitchFamily="2" charset="0"/>
                <a:ea typeface="Calibri" pitchFamily="34" charset="-122"/>
                <a:cs typeface="Poppins" panose="00000500000000000000" pitchFamily="2" charset="0"/>
              </a:rPr>
              <a:t>Per Service (monthly/retainer)</a:t>
            </a:r>
          </a:p>
        </p:txBody>
      </p:sp>
      <p:sp>
        <p:nvSpPr>
          <p:cNvPr id="3" name="Rectangle 2">
            <a:extLst>
              <a:ext uri="{FF2B5EF4-FFF2-40B4-BE49-F238E27FC236}">
                <a16:creationId xmlns:a16="http://schemas.microsoft.com/office/drawing/2014/main" id="{04FE6227-2B03-C498-5FA8-60A7C8F4CBE6}"/>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hlinkClick r:id="rId2"/>
            <a:extLst>
              <a:ext uri="{FF2B5EF4-FFF2-40B4-BE49-F238E27FC236}">
                <a16:creationId xmlns:a16="http://schemas.microsoft.com/office/drawing/2014/main" id="{B3FAFBA5-6BC1-0E2D-69C4-19A672E961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Tree>
    <p:extLst>
      <p:ext uri="{BB962C8B-B14F-4D97-AF65-F5344CB8AC3E}">
        <p14:creationId xmlns:p14="http://schemas.microsoft.com/office/powerpoint/2010/main" val="215905255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6E497-B895-F401-4DEF-82F0A7739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2AAD0-B15D-2CCF-0CC0-E1778D054494}"/>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Quick comparison table</a:t>
            </a:r>
          </a:p>
        </p:txBody>
      </p:sp>
      <p:sp>
        <p:nvSpPr>
          <p:cNvPr id="26" name="Rectangle: Top Corners Rounded 25">
            <a:extLst>
              <a:ext uri="{FF2B5EF4-FFF2-40B4-BE49-F238E27FC236}">
                <a16:creationId xmlns:a16="http://schemas.microsoft.com/office/drawing/2014/main" id="{76B9C83A-846E-8B4D-A32E-365887E86611}"/>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12">
            <a:extLst>
              <a:ext uri="{FF2B5EF4-FFF2-40B4-BE49-F238E27FC236}">
                <a16:creationId xmlns:a16="http://schemas.microsoft.com/office/drawing/2014/main" id="{D5D46DFE-9EF1-22BF-2162-2CCB38D9BDBA}"/>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7" name="Text 13">
            <a:extLst>
              <a:ext uri="{FF2B5EF4-FFF2-40B4-BE49-F238E27FC236}">
                <a16:creationId xmlns:a16="http://schemas.microsoft.com/office/drawing/2014/main" id="{C042B905-0F30-7C04-4829-6D8506799144}"/>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Quick comparison</a:t>
            </a:r>
          </a:p>
        </p:txBody>
      </p:sp>
      <p:sp>
        <p:nvSpPr>
          <p:cNvPr id="8" name="Text 14">
            <a:extLst>
              <a:ext uri="{FF2B5EF4-FFF2-40B4-BE49-F238E27FC236}">
                <a16:creationId xmlns:a16="http://schemas.microsoft.com/office/drawing/2014/main" id="{E231C60A-FEB8-A4F1-50F4-24E9771A7888}"/>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3" name="Text 1">
            <a:extLst>
              <a:ext uri="{FF2B5EF4-FFF2-40B4-BE49-F238E27FC236}">
                <a16:creationId xmlns:a16="http://schemas.microsoft.com/office/drawing/2014/main" id="{4B564D89-8D3D-72B4-72F3-F7C3AA7CFB5F}"/>
              </a:ext>
            </a:extLst>
          </p:cNvPr>
          <p:cNvSpPr/>
          <p:nvPr/>
        </p:nvSpPr>
        <p:spPr>
          <a:xfrm>
            <a:off x="838200" y="1226664"/>
            <a:ext cx="10256519" cy="411480"/>
          </a:xfrm>
          <a:prstGeom prst="rect">
            <a:avLst/>
          </a:prstGeom>
          <a:noFill/>
          <a:ln/>
        </p:spPr>
        <p:txBody>
          <a:bodyPr wrap="square" rtlCol="0" anchor="ctr"/>
          <a:lstStyle/>
          <a:p>
            <a:pPr marL="0" indent="0">
              <a:buNone/>
            </a:pPr>
            <a:r>
              <a:rPr lang="en-US" sz="1400" dirty="0">
                <a:solidFill>
                  <a:srgbClr val="333333"/>
                </a:solidFill>
                <a:latin typeface="Poppins Light" panose="00000400000000000000" pitchFamily="2" charset="0"/>
                <a:ea typeface="Calibri" pitchFamily="34" charset="-122"/>
                <a:cs typeface="Poppins Light" panose="00000400000000000000" pitchFamily="2" charset="0"/>
              </a:rPr>
              <a:t>Use this slide as a one-minute summary for stakeholders.</a:t>
            </a:r>
          </a:p>
        </p:txBody>
      </p:sp>
      <p:graphicFrame>
        <p:nvGraphicFramePr>
          <p:cNvPr id="14" name="Table 13">
            <a:extLst>
              <a:ext uri="{FF2B5EF4-FFF2-40B4-BE49-F238E27FC236}">
                <a16:creationId xmlns:a16="http://schemas.microsoft.com/office/drawing/2014/main" id="{F67828EE-A1A6-72DB-5566-44FB924033AA}"/>
              </a:ext>
            </a:extLst>
          </p:cNvPr>
          <p:cNvGraphicFramePr>
            <a:graphicFrameLocks noGrp="1"/>
          </p:cNvGraphicFramePr>
          <p:nvPr>
            <p:extLst>
              <p:ext uri="{D42A27DB-BD31-4B8C-83A1-F6EECF244321}">
                <p14:modId xmlns:p14="http://schemas.microsoft.com/office/powerpoint/2010/main" val="1704663030"/>
              </p:ext>
            </p:extLst>
          </p:nvPr>
        </p:nvGraphicFramePr>
        <p:xfrm>
          <a:off x="950259" y="1918110"/>
          <a:ext cx="10144461" cy="3779520"/>
        </p:xfrm>
        <a:graphic>
          <a:graphicData uri="http://schemas.openxmlformats.org/drawingml/2006/table">
            <a:tbl>
              <a:tblPr firstRow="1" bandRow="1">
                <a:tableStyleId>{5940675A-B579-460E-94D1-54222C63F5DA}</a:tableStyleId>
              </a:tblPr>
              <a:tblGrid>
                <a:gridCol w="3381487">
                  <a:extLst>
                    <a:ext uri="{9D8B030D-6E8A-4147-A177-3AD203B41FA5}">
                      <a16:colId xmlns:a16="http://schemas.microsoft.com/office/drawing/2014/main" val="3093501636"/>
                    </a:ext>
                  </a:extLst>
                </a:gridCol>
                <a:gridCol w="3381487">
                  <a:extLst>
                    <a:ext uri="{9D8B030D-6E8A-4147-A177-3AD203B41FA5}">
                      <a16:colId xmlns:a16="http://schemas.microsoft.com/office/drawing/2014/main" val="1383614316"/>
                    </a:ext>
                  </a:extLst>
                </a:gridCol>
                <a:gridCol w="3381487">
                  <a:extLst>
                    <a:ext uri="{9D8B030D-6E8A-4147-A177-3AD203B41FA5}">
                      <a16:colId xmlns:a16="http://schemas.microsoft.com/office/drawing/2014/main" val="3971951818"/>
                    </a:ext>
                  </a:extLst>
                </a:gridCol>
              </a:tblGrid>
              <a:tr h="457200">
                <a:tc>
                  <a:txBody>
                    <a:bodyPr/>
                    <a:lstStyle/>
                    <a:p>
                      <a:r>
                        <a:rPr lang="en-US" sz="1400" b="1" dirty="0">
                          <a:solidFill>
                            <a:schemeClr val="bg1"/>
                          </a:solidFill>
                          <a:latin typeface="Poppins" panose="00000500000000000000" pitchFamily="2" charset="0"/>
                          <a:cs typeface="Poppins" panose="00000500000000000000" pitchFamily="2" charset="0"/>
                        </a:rPr>
                        <a:t>Factor</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2D55A5"/>
                    </a:solidFill>
                  </a:tcPr>
                </a:tc>
                <a:tc>
                  <a:txBody>
                    <a:bodyPr/>
                    <a:lstStyle/>
                    <a:p>
                      <a:r>
                        <a:rPr lang="en-US" sz="1400" b="1" dirty="0">
                          <a:solidFill>
                            <a:schemeClr val="bg1"/>
                          </a:solidFill>
                          <a:latin typeface="Poppins" panose="00000500000000000000" pitchFamily="2" charset="0"/>
                          <a:cs typeface="Poppins" panose="00000500000000000000" pitchFamily="2" charset="0"/>
                        </a:rPr>
                        <a:t>Staff Augmentation</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2D55A5"/>
                    </a:solidFill>
                  </a:tcPr>
                </a:tc>
                <a:tc>
                  <a:txBody>
                    <a:bodyPr/>
                    <a:lstStyle/>
                    <a:p>
                      <a:r>
                        <a:rPr lang="en-US" sz="1400" b="1" dirty="0">
                          <a:solidFill>
                            <a:schemeClr val="bg1"/>
                          </a:solidFill>
                          <a:latin typeface="Poppins" panose="00000500000000000000" pitchFamily="2" charset="0"/>
                          <a:cs typeface="Poppins" panose="00000500000000000000" pitchFamily="2" charset="0"/>
                        </a:rPr>
                        <a:t>Managed Services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2D55A5"/>
                    </a:solidFill>
                  </a:tcPr>
                </a:tc>
                <a:extLst>
                  <a:ext uri="{0D108BD9-81ED-4DB2-BD59-A6C34878D82A}">
                    <a16:rowId xmlns:a16="http://schemas.microsoft.com/office/drawing/2014/main" val="2774704248"/>
                  </a:ext>
                </a:extLst>
              </a:tr>
              <a:tr h="0">
                <a:tc>
                  <a:txBody>
                    <a:bodyPr/>
                    <a:lstStyle/>
                    <a:p>
                      <a:r>
                        <a:rPr lang="en-US" sz="1200" dirty="0">
                          <a:latin typeface="Poppins" panose="00000500000000000000" pitchFamily="2" charset="0"/>
                          <a:cs typeface="Poppins" panose="00000500000000000000" pitchFamily="2" charset="0"/>
                        </a:rPr>
                        <a:t>What you buy</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Individual skills + added capacity</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A defined service + outcomes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04650"/>
                  </a:ext>
                </a:extLst>
              </a:tr>
              <a:tr h="0">
                <a:tc>
                  <a:txBody>
                    <a:bodyPr/>
                    <a:lstStyle/>
                    <a:p>
                      <a:r>
                        <a:rPr lang="en-US" sz="1200" dirty="0">
                          <a:latin typeface="Poppins" panose="00000500000000000000" pitchFamily="2" charset="0"/>
                          <a:cs typeface="Poppins" panose="00000500000000000000" pitchFamily="2" charset="0"/>
                        </a:rPr>
                        <a:t>Day-to-day direction</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Your team manages tasks and priorities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Provider runs daily operations for agreed scope</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74299"/>
                  </a:ext>
                </a:extLst>
              </a:tr>
              <a:tr h="0">
                <a:tc>
                  <a:txBody>
                    <a:bodyPr/>
                    <a:lstStyle/>
                    <a:p>
                      <a:r>
                        <a:rPr lang="en-US" sz="1200" dirty="0">
                          <a:latin typeface="Poppins" panose="00000500000000000000" pitchFamily="2" charset="0"/>
                          <a:cs typeface="Poppins" panose="00000500000000000000" pitchFamily="2" charset="0"/>
                        </a:rPr>
                        <a:t>Accountability</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You own delivery results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Provider owns results within scope (often via SLAs)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1522294"/>
                  </a:ext>
                </a:extLst>
              </a:tr>
              <a:tr h="0">
                <a:tc>
                  <a:txBody>
                    <a:bodyPr/>
                    <a:lstStyle/>
                    <a:p>
                      <a:r>
                        <a:rPr lang="en-US" sz="1200" dirty="0">
                          <a:latin typeface="Poppins" panose="00000500000000000000" pitchFamily="2" charset="0"/>
                          <a:cs typeface="Poppins" panose="00000500000000000000" pitchFamily="2" charset="0"/>
                        </a:rPr>
                        <a:t>Best for</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Projects, migrations, short-term spikes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Support, monitoring, steady operations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8314420"/>
                  </a:ext>
                </a:extLst>
              </a:tr>
              <a:tr h="0">
                <a:tc>
                  <a:txBody>
                    <a:bodyPr/>
                    <a:lstStyle/>
                    <a:p>
                      <a:r>
                        <a:rPr lang="en-US" sz="1200" dirty="0">
                          <a:latin typeface="Poppins" panose="00000500000000000000" pitchFamily="2" charset="0"/>
                          <a:cs typeface="Poppins" panose="00000500000000000000" pitchFamily="2" charset="0"/>
                        </a:rPr>
                        <a:t>Success measures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Quality, velocity, internal KPIs</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Service levels, ticket metrics, reporting cadence</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925872"/>
                  </a:ext>
                </a:extLst>
              </a:tr>
              <a:tr h="0">
                <a:tc>
                  <a:txBody>
                    <a:bodyPr/>
                    <a:lstStyle/>
                    <a:p>
                      <a:r>
                        <a:rPr lang="en-US" sz="1200" dirty="0">
                          <a:latin typeface="Poppins" panose="00000500000000000000" pitchFamily="2" charset="0"/>
                          <a:cs typeface="Poppins" panose="00000500000000000000" pitchFamily="2" charset="0"/>
                        </a:rPr>
                        <a:t>Cost pattern</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Per person (hourly/monthly)</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Poppins" panose="00000500000000000000" pitchFamily="2" charset="0"/>
                          <a:cs typeface="Poppins" panose="00000500000000000000" pitchFamily="2" charset="0"/>
                        </a:rPr>
                        <a:t>Per service (monthly/retainer/tiered)</a:t>
                      </a:r>
                    </a:p>
                  </a:txBody>
                  <a:tcPr marT="137160" marB="13716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103915"/>
                  </a:ext>
                </a:extLst>
              </a:tr>
            </a:tbl>
          </a:graphicData>
        </a:graphic>
      </p:graphicFrame>
      <p:sp>
        <p:nvSpPr>
          <p:cNvPr id="15" name="Rectangle 14">
            <a:extLst>
              <a:ext uri="{FF2B5EF4-FFF2-40B4-BE49-F238E27FC236}">
                <a16:creationId xmlns:a16="http://schemas.microsoft.com/office/drawing/2014/main" id="{C08353F2-E912-CCA7-0503-421855DFA3C4}"/>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hlinkClick r:id="rId2"/>
            <a:extLst>
              <a:ext uri="{FF2B5EF4-FFF2-40B4-BE49-F238E27FC236}">
                <a16:creationId xmlns:a16="http://schemas.microsoft.com/office/drawing/2014/main" id="{A3F20607-5154-1DEF-2C1F-166978AF03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Tree>
    <p:extLst>
      <p:ext uri="{BB962C8B-B14F-4D97-AF65-F5344CB8AC3E}">
        <p14:creationId xmlns:p14="http://schemas.microsoft.com/office/powerpoint/2010/main" val="102682659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FC96E-70DE-4677-1A95-FFF534889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AE37E-A6B9-B64A-927E-72675C9F3DCD}"/>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Choose staff augmentation when</a:t>
            </a:r>
          </a:p>
        </p:txBody>
      </p:sp>
      <p:sp>
        <p:nvSpPr>
          <p:cNvPr id="26" name="Rectangle: Top Corners Rounded 25">
            <a:extLst>
              <a:ext uri="{FF2B5EF4-FFF2-40B4-BE49-F238E27FC236}">
                <a16:creationId xmlns:a16="http://schemas.microsoft.com/office/drawing/2014/main" id="{7D1964ED-C7E0-0BE2-C04A-2A448B052ECE}"/>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12">
            <a:extLst>
              <a:ext uri="{FF2B5EF4-FFF2-40B4-BE49-F238E27FC236}">
                <a16:creationId xmlns:a16="http://schemas.microsoft.com/office/drawing/2014/main" id="{04BD671D-CB24-D060-C182-1E41D6DE3271}"/>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7" name="Text 13">
            <a:extLst>
              <a:ext uri="{FF2B5EF4-FFF2-40B4-BE49-F238E27FC236}">
                <a16:creationId xmlns:a16="http://schemas.microsoft.com/office/drawing/2014/main" id="{6FB2A7D3-97AE-6E32-240B-F0320ADA91BE}"/>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Staff augmentation</a:t>
            </a:r>
          </a:p>
        </p:txBody>
      </p:sp>
      <p:sp>
        <p:nvSpPr>
          <p:cNvPr id="8" name="Text 14">
            <a:extLst>
              <a:ext uri="{FF2B5EF4-FFF2-40B4-BE49-F238E27FC236}">
                <a16:creationId xmlns:a16="http://schemas.microsoft.com/office/drawing/2014/main" id="{1C487A55-2072-A3D0-AD43-794989FB2B6F}"/>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3" name="Text 1">
            <a:extLst>
              <a:ext uri="{FF2B5EF4-FFF2-40B4-BE49-F238E27FC236}">
                <a16:creationId xmlns:a16="http://schemas.microsoft.com/office/drawing/2014/main" id="{AA4BC6B5-ACDF-B0B5-C3F3-AC6807632F70}"/>
              </a:ext>
            </a:extLst>
          </p:cNvPr>
          <p:cNvSpPr/>
          <p:nvPr/>
        </p:nvSpPr>
        <p:spPr>
          <a:xfrm>
            <a:off x="838200" y="1226664"/>
            <a:ext cx="10256519" cy="411480"/>
          </a:xfrm>
          <a:prstGeom prst="rect">
            <a:avLst/>
          </a:prstGeom>
          <a:noFill/>
          <a:ln/>
        </p:spPr>
        <p:txBody>
          <a:bodyPr wrap="square" rtlCol="0" anchor="ctr"/>
          <a:lstStyle/>
          <a:p>
            <a:pPr marL="0" indent="0">
              <a:buNone/>
            </a:pPr>
            <a:r>
              <a:rPr lang="en-US" sz="1400" dirty="0">
                <a:solidFill>
                  <a:srgbClr val="333333"/>
                </a:solidFill>
                <a:latin typeface="Poppins Light" panose="00000400000000000000" pitchFamily="2" charset="0"/>
                <a:ea typeface="Calibri" pitchFamily="34" charset="-122"/>
                <a:cs typeface="Poppins Light" panose="00000400000000000000" pitchFamily="2" charset="0"/>
              </a:rPr>
              <a:t>Best for time-bound delivery where you want hands-on control.</a:t>
            </a:r>
          </a:p>
        </p:txBody>
      </p:sp>
      <p:sp>
        <p:nvSpPr>
          <p:cNvPr id="5" name="Shape 2">
            <a:extLst>
              <a:ext uri="{FF2B5EF4-FFF2-40B4-BE49-F238E27FC236}">
                <a16:creationId xmlns:a16="http://schemas.microsoft.com/office/drawing/2014/main" id="{D718441A-A5AE-E6D1-DCC6-93134F24DEA8}"/>
              </a:ext>
            </a:extLst>
          </p:cNvPr>
          <p:cNvSpPr/>
          <p:nvPr/>
        </p:nvSpPr>
        <p:spPr>
          <a:xfrm>
            <a:off x="6436360" y="1918110"/>
            <a:ext cx="4658359" cy="3338512"/>
          </a:xfrm>
          <a:prstGeom prst="roundRect">
            <a:avLst>
              <a:gd name="adj" fmla="val 4332"/>
            </a:avLst>
          </a:prstGeom>
          <a:solidFill>
            <a:srgbClr val="0590E5"/>
          </a:solidFill>
          <a:ln w="12700">
            <a:noFill/>
            <a:prstDash val="solid"/>
          </a:ln>
        </p:spPr>
        <p:txBody>
          <a:bodyPr/>
          <a:lstStyle/>
          <a:p>
            <a:endParaRPr lang="en-US" sz="1200"/>
          </a:p>
        </p:txBody>
      </p:sp>
      <p:sp>
        <p:nvSpPr>
          <p:cNvPr id="9" name="Shape 2">
            <a:extLst>
              <a:ext uri="{FF2B5EF4-FFF2-40B4-BE49-F238E27FC236}">
                <a16:creationId xmlns:a16="http://schemas.microsoft.com/office/drawing/2014/main" id="{DE7AA271-31A9-9E2F-DC80-241F7B6A07CF}"/>
              </a:ext>
            </a:extLst>
          </p:cNvPr>
          <p:cNvSpPr/>
          <p:nvPr/>
        </p:nvSpPr>
        <p:spPr>
          <a:xfrm>
            <a:off x="822961" y="1918110"/>
            <a:ext cx="4658359" cy="3338512"/>
          </a:xfrm>
          <a:prstGeom prst="roundRect">
            <a:avLst>
              <a:gd name="adj" fmla="val 4332"/>
            </a:avLst>
          </a:prstGeom>
          <a:solidFill>
            <a:srgbClr val="2D55A5"/>
          </a:solidFill>
          <a:ln w="12700">
            <a:noFill/>
            <a:prstDash val="solid"/>
          </a:ln>
        </p:spPr>
        <p:txBody>
          <a:bodyPr/>
          <a:lstStyle/>
          <a:p>
            <a:endParaRPr lang="en-US" sz="1200"/>
          </a:p>
        </p:txBody>
      </p:sp>
      <p:sp>
        <p:nvSpPr>
          <p:cNvPr id="10" name="Text 5">
            <a:extLst>
              <a:ext uri="{FF2B5EF4-FFF2-40B4-BE49-F238E27FC236}">
                <a16:creationId xmlns:a16="http://schemas.microsoft.com/office/drawing/2014/main" id="{26109D68-1A7E-D7D9-C8B1-432F4ED331E6}"/>
              </a:ext>
            </a:extLst>
          </p:cNvPr>
          <p:cNvSpPr/>
          <p:nvPr/>
        </p:nvSpPr>
        <p:spPr>
          <a:xfrm>
            <a:off x="1097279" y="2651760"/>
            <a:ext cx="4384040"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Niche skills fast (e.g., cloud, SharePoint, data, QA)</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A clear project deadline (migration, implementation)</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Flexibility to redirect priorities week to week</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Internal leadership to plan, review, and approve work</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Knowledge to stay close to your team</a:t>
            </a:r>
          </a:p>
        </p:txBody>
      </p:sp>
      <p:sp>
        <p:nvSpPr>
          <p:cNvPr id="11" name="Text 4">
            <a:extLst>
              <a:ext uri="{FF2B5EF4-FFF2-40B4-BE49-F238E27FC236}">
                <a16:creationId xmlns:a16="http://schemas.microsoft.com/office/drawing/2014/main" id="{CF7D0D3B-A62E-D5F2-FE56-94528BD7F756}"/>
              </a:ext>
            </a:extLst>
          </p:cNvPr>
          <p:cNvSpPr/>
          <p:nvPr/>
        </p:nvSpPr>
        <p:spPr>
          <a:xfrm>
            <a:off x="1097280" y="2100990"/>
            <a:ext cx="438404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Good fit if you need:</a:t>
            </a:r>
          </a:p>
        </p:txBody>
      </p:sp>
      <p:sp>
        <p:nvSpPr>
          <p:cNvPr id="12" name="Text 8">
            <a:extLst>
              <a:ext uri="{FF2B5EF4-FFF2-40B4-BE49-F238E27FC236}">
                <a16:creationId xmlns:a16="http://schemas.microsoft.com/office/drawing/2014/main" id="{E73E7FC3-9500-D50E-9266-99A8570CFAC0}"/>
              </a:ext>
            </a:extLst>
          </p:cNvPr>
          <p:cNvSpPr/>
          <p:nvPr/>
        </p:nvSpPr>
        <p:spPr>
          <a:xfrm>
            <a:off x="6675120" y="2100990"/>
            <a:ext cx="441960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Watch-outs (and fixes)</a:t>
            </a:r>
          </a:p>
        </p:txBody>
      </p:sp>
      <p:sp>
        <p:nvSpPr>
          <p:cNvPr id="14" name="Text 5">
            <a:extLst>
              <a:ext uri="{FF2B5EF4-FFF2-40B4-BE49-F238E27FC236}">
                <a16:creationId xmlns:a16="http://schemas.microsoft.com/office/drawing/2014/main" id="{A78196EF-7D29-99CB-3ABB-40396311272F}"/>
              </a:ext>
            </a:extLst>
          </p:cNvPr>
          <p:cNvSpPr/>
          <p:nvPr/>
        </p:nvSpPr>
        <p:spPr>
          <a:xfrm>
            <a:off x="6675120" y="2651760"/>
            <a:ext cx="4419599"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Risk stays with you → assign a clear owner</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Slow ramp if onboarding is weak → use a </a:t>
            </a:r>
            <a:br>
              <a:rPr lang="en-US" sz="1300" dirty="0">
                <a:solidFill>
                  <a:schemeClr val="bg1"/>
                </a:solidFill>
                <a:latin typeface="Poppins" panose="00000500000000000000" pitchFamily="2" charset="0"/>
                <a:ea typeface="Calibri" pitchFamily="34" charset="-122"/>
                <a:cs typeface="Poppins" panose="00000500000000000000" pitchFamily="2" charset="0"/>
              </a:rPr>
            </a:br>
            <a:r>
              <a:rPr lang="en-US" sz="1300" dirty="0">
                <a:solidFill>
                  <a:schemeClr val="bg1"/>
                </a:solidFill>
                <a:latin typeface="Poppins" panose="00000500000000000000" pitchFamily="2" charset="0"/>
                <a:ea typeface="Calibri" pitchFamily="34" charset="-122"/>
                <a:cs typeface="Poppins" panose="00000500000000000000" pitchFamily="2" charset="0"/>
              </a:rPr>
              <a:t>1-week plan</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Quality drift → define acceptance criteria and reviews</a:t>
            </a:r>
          </a:p>
        </p:txBody>
      </p:sp>
      <p:sp>
        <p:nvSpPr>
          <p:cNvPr id="15" name="Rectangle 14">
            <a:extLst>
              <a:ext uri="{FF2B5EF4-FFF2-40B4-BE49-F238E27FC236}">
                <a16:creationId xmlns:a16="http://schemas.microsoft.com/office/drawing/2014/main" id="{3F30C676-ECFC-9177-7B3E-23129178D982}"/>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hlinkClick r:id="rId2"/>
            <a:extLst>
              <a:ext uri="{FF2B5EF4-FFF2-40B4-BE49-F238E27FC236}">
                <a16:creationId xmlns:a16="http://schemas.microsoft.com/office/drawing/2014/main" id="{1B70E85F-9817-5D51-2C5E-446C9EAB0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Tree>
    <p:extLst>
      <p:ext uri="{BB962C8B-B14F-4D97-AF65-F5344CB8AC3E}">
        <p14:creationId xmlns:p14="http://schemas.microsoft.com/office/powerpoint/2010/main" val="97101519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620E5-CD0F-3446-B37F-73685AE9C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EF9A5-3E64-56CA-0435-1F0EF6C1668B}"/>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Choose managed services when</a:t>
            </a:r>
          </a:p>
        </p:txBody>
      </p:sp>
      <p:sp>
        <p:nvSpPr>
          <p:cNvPr id="26" name="Rectangle: Top Corners Rounded 25">
            <a:extLst>
              <a:ext uri="{FF2B5EF4-FFF2-40B4-BE49-F238E27FC236}">
                <a16:creationId xmlns:a16="http://schemas.microsoft.com/office/drawing/2014/main" id="{B6AE4B04-FE15-A02C-D3C1-F7997FA3C4FB}"/>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12">
            <a:extLst>
              <a:ext uri="{FF2B5EF4-FFF2-40B4-BE49-F238E27FC236}">
                <a16:creationId xmlns:a16="http://schemas.microsoft.com/office/drawing/2014/main" id="{1ADCDBB6-8985-745C-D80B-C32739E223E0}"/>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7" name="Text 13">
            <a:extLst>
              <a:ext uri="{FF2B5EF4-FFF2-40B4-BE49-F238E27FC236}">
                <a16:creationId xmlns:a16="http://schemas.microsoft.com/office/drawing/2014/main" id="{A580ABCD-C436-2D20-75DC-B9241076DB5B}"/>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Managed services</a:t>
            </a:r>
          </a:p>
        </p:txBody>
      </p:sp>
      <p:sp>
        <p:nvSpPr>
          <p:cNvPr id="8" name="Text 14">
            <a:extLst>
              <a:ext uri="{FF2B5EF4-FFF2-40B4-BE49-F238E27FC236}">
                <a16:creationId xmlns:a16="http://schemas.microsoft.com/office/drawing/2014/main" id="{E57BDA5F-4E70-BA98-783F-A6DCFF5E8683}"/>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3" name="Text 1">
            <a:extLst>
              <a:ext uri="{FF2B5EF4-FFF2-40B4-BE49-F238E27FC236}">
                <a16:creationId xmlns:a16="http://schemas.microsoft.com/office/drawing/2014/main" id="{98212996-DA47-754E-4532-3919E42FA749}"/>
              </a:ext>
            </a:extLst>
          </p:cNvPr>
          <p:cNvSpPr/>
          <p:nvPr/>
        </p:nvSpPr>
        <p:spPr>
          <a:xfrm>
            <a:off x="838200" y="1226664"/>
            <a:ext cx="10256519" cy="411480"/>
          </a:xfrm>
          <a:prstGeom prst="rect">
            <a:avLst/>
          </a:prstGeom>
          <a:noFill/>
          <a:ln/>
        </p:spPr>
        <p:txBody>
          <a:bodyPr wrap="square" rtlCol="0" anchor="ctr"/>
          <a:lstStyle/>
          <a:p>
            <a:pPr marL="0" indent="0">
              <a:buNone/>
            </a:pPr>
            <a:r>
              <a:rPr lang="en-US" sz="1400" dirty="0">
                <a:solidFill>
                  <a:srgbClr val="333333"/>
                </a:solidFill>
                <a:latin typeface="Poppins Light" panose="00000400000000000000" pitchFamily="2" charset="0"/>
                <a:ea typeface="Calibri" pitchFamily="34" charset="-122"/>
                <a:cs typeface="Poppins Light" panose="00000400000000000000" pitchFamily="2" charset="0"/>
              </a:rPr>
              <a:t>Best for steady operations where predictability and accountability matter.</a:t>
            </a:r>
          </a:p>
        </p:txBody>
      </p:sp>
      <p:sp>
        <p:nvSpPr>
          <p:cNvPr id="5" name="Shape 2">
            <a:extLst>
              <a:ext uri="{FF2B5EF4-FFF2-40B4-BE49-F238E27FC236}">
                <a16:creationId xmlns:a16="http://schemas.microsoft.com/office/drawing/2014/main" id="{6E5F9658-F06B-62EB-E42F-A7AAE5303647}"/>
              </a:ext>
            </a:extLst>
          </p:cNvPr>
          <p:cNvSpPr/>
          <p:nvPr/>
        </p:nvSpPr>
        <p:spPr>
          <a:xfrm>
            <a:off x="6436360" y="1918110"/>
            <a:ext cx="4658359" cy="3338512"/>
          </a:xfrm>
          <a:prstGeom prst="roundRect">
            <a:avLst>
              <a:gd name="adj" fmla="val 4332"/>
            </a:avLst>
          </a:prstGeom>
          <a:solidFill>
            <a:srgbClr val="0590E5"/>
          </a:solidFill>
          <a:ln w="12700">
            <a:noFill/>
            <a:prstDash val="solid"/>
          </a:ln>
        </p:spPr>
        <p:txBody>
          <a:bodyPr/>
          <a:lstStyle/>
          <a:p>
            <a:endParaRPr lang="en-US" sz="1200"/>
          </a:p>
        </p:txBody>
      </p:sp>
      <p:sp>
        <p:nvSpPr>
          <p:cNvPr id="9" name="Shape 2">
            <a:extLst>
              <a:ext uri="{FF2B5EF4-FFF2-40B4-BE49-F238E27FC236}">
                <a16:creationId xmlns:a16="http://schemas.microsoft.com/office/drawing/2014/main" id="{07DC805D-8E0B-5271-1337-FBFA2E1B6C8F}"/>
              </a:ext>
            </a:extLst>
          </p:cNvPr>
          <p:cNvSpPr/>
          <p:nvPr/>
        </p:nvSpPr>
        <p:spPr>
          <a:xfrm>
            <a:off x="822961" y="1918110"/>
            <a:ext cx="4658359" cy="3338512"/>
          </a:xfrm>
          <a:prstGeom prst="roundRect">
            <a:avLst>
              <a:gd name="adj" fmla="val 4332"/>
            </a:avLst>
          </a:prstGeom>
          <a:solidFill>
            <a:srgbClr val="2D55A5"/>
          </a:solidFill>
          <a:ln w="12700">
            <a:noFill/>
            <a:prstDash val="solid"/>
          </a:ln>
        </p:spPr>
        <p:txBody>
          <a:bodyPr/>
          <a:lstStyle/>
          <a:p>
            <a:endParaRPr lang="en-US" sz="1200"/>
          </a:p>
        </p:txBody>
      </p:sp>
      <p:sp>
        <p:nvSpPr>
          <p:cNvPr id="10" name="Text 5">
            <a:extLst>
              <a:ext uri="{FF2B5EF4-FFF2-40B4-BE49-F238E27FC236}">
                <a16:creationId xmlns:a16="http://schemas.microsoft.com/office/drawing/2014/main" id="{EA1CAFFA-8E6F-9682-E17B-1DE295A38AEE}"/>
              </a:ext>
            </a:extLst>
          </p:cNvPr>
          <p:cNvSpPr/>
          <p:nvPr/>
        </p:nvSpPr>
        <p:spPr>
          <a:xfrm>
            <a:off x="1097279" y="2651760"/>
            <a:ext cx="4384040"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Consistent coverage for support and admin requests</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Monitoring + incident response for key systems</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Measured expectations (response/resolution targets)</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Regular reporting and service reviews</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Internal IT freed up for modernization initiatives</a:t>
            </a:r>
          </a:p>
        </p:txBody>
      </p:sp>
      <p:sp>
        <p:nvSpPr>
          <p:cNvPr id="11" name="Text 4">
            <a:extLst>
              <a:ext uri="{FF2B5EF4-FFF2-40B4-BE49-F238E27FC236}">
                <a16:creationId xmlns:a16="http://schemas.microsoft.com/office/drawing/2014/main" id="{C86D250F-0C17-DB73-E987-0907D17D63A5}"/>
              </a:ext>
            </a:extLst>
          </p:cNvPr>
          <p:cNvSpPr/>
          <p:nvPr/>
        </p:nvSpPr>
        <p:spPr>
          <a:xfrm>
            <a:off x="1097280" y="2100990"/>
            <a:ext cx="438404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Good fit if you need:</a:t>
            </a:r>
          </a:p>
        </p:txBody>
      </p:sp>
      <p:sp>
        <p:nvSpPr>
          <p:cNvPr id="12" name="Text 8">
            <a:extLst>
              <a:ext uri="{FF2B5EF4-FFF2-40B4-BE49-F238E27FC236}">
                <a16:creationId xmlns:a16="http://schemas.microsoft.com/office/drawing/2014/main" id="{ACED5C75-9099-3632-975D-6A90114523A1}"/>
              </a:ext>
            </a:extLst>
          </p:cNvPr>
          <p:cNvSpPr/>
          <p:nvPr/>
        </p:nvSpPr>
        <p:spPr>
          <a:xfrm>
            <a:off x="6675120" y="2100990"/>
            <a:ext cx="441960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Watch-outs (and fixes)</a:t>
            </a:r>
          </a:p>
        </p:txBody>
      </p:sp>
      <p:sp>
        <p:nvSpPr>
          <p:cNvPr id="14" name="Text 5">
            <a:extLst>
              <a:ext uri="{FF2B5EF4-FFF2-40B4-BE49-F238E27FC236}">
                <a16:creationId xmlns:a16="http://schemas.microsoft.com/office/drawing/2014/main" id="{D2DF2820-7CCA-6BEC-2FDE-8753B8BC730A}"/>
              </a:ext>
            </a:extLst>
          </p:cNvPr>
          <p:cNvSpPr/>
          <p:nvPr/>
        </p:nvSpPr>
        <p:spPr>
          <a:xfrm>
            <a:off x="6675120" y="2651760"/>
            <a:ext cx="4419599"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Scope disputes → define in/out + change process</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Slow start → budget time for transition + runbooks</a:t>
            </a:r>
          </a:p>
          <a:p>
            <a:pPr marL="169863" indent="-169863">
              <a:spcAft>
                <a:spcPts val="12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Dependency risk → require documentation + knowledge transfer</a:t>
            </a:r>
          </a:p>
        </p:txBody>
      </p:sp>
      <p:sp>
        <p:nvSpPr>
          <p:cNvPr id="13" name="Rectangle 12">
            <a:extLst>
              <a:ext uri="{FF2B5EF4-FFF2-40B4-BE49-F238E27FC236}">
                <a16:creationId xmlns:a16="http://schemas.microsoft.com/office/drawing/2014/main" id="{99BA5474-A89C-0F7B-FBA3-55C8C620392A}"/>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hlinkClick r:id="rId2"/>
            <a:extLst>
              <a:ext uri="{FF2B5EF4-FFF2-40B4-BE49-F238E27FC236}">
                <a16:creationId xmlns:a16="http://schemas.microsoft.com/office/drawing/2014/main" id="{AE6EE41F-2EE5-4E49-5A46-309DC5F6E5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Tree>
    <p:extLst>
      <p:ext uri="{BB962C8B-B14F-4D97-AF65-F5344CB8AC3E}">
        <p14:creationId xmlns:p14="http://schemas.microsoft.com/office/powerpoint/2010/main" val="110486452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B365F-31D1-8043-FD62-0054649EF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AB3F0-D66D-A2CF-BB5B-B61944D2F95D}"/>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Decision checklist + next steps</a:t>
            </a:r>
          </a:p>
        </p:txBody>
      </p:sp>
      <p:sp>
        <p:nvSpPr>
          <p:cNvPr id="26" name="Rectangle: Top Corners Rounded 25">
            <a:extLst>
              <a:ext uri="{FF2B5EF4-FFF2-40B4-BE49-F238E27FC236}">
                <a16:creationId xmlns:a16="http://schemas.microsoft.com/office/drawing/2014/main" id="{21FBE5CF-402F-7E3C-E98B-BF62C8AC2FCD}"/>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hape 12">
            <a:extLst>
              <a:ext uri="{FF2B5EF4-FFF2-40B4-BE49-F238E27FC236}">
                <a16:creationId xmlns:a16="http://schemas.microsoft.com/office/drawing/2014/main" id="{44B12A68-73B0-D4BF-1851-E3B19E4C25D6}"/>
              </a:ext>
            </a:extLst>
          </p:cNvPr>
          <p:cNvSpPr/>
          <p:nvPr/>
        </p:nvSpPr>
        <p:spPr>
          <a:xfrm>
            <a:off x="548640" y="6446520"/>
            <a:ext cx="11155680" cy="0"/>
          </a:xfrm>
          <a:prstGeom prst="line">
            <a:avLst/>
          </a:prstGeom>
          <a:noFill/>
          <a:ln w="12700">
            <a:solidFill>
              <a:srgbClr val="C9D4E3"/>
            </a:solidFill>
            <a:prstDash val="solid"/>
          </a:ln>
        </p:spPr>
        <p:txBody>
          <a:bodyPr/>
          <a:lstStyle/>
          <a:p>
            <a:endParaRPr lang="en-US"/>
          </a:p>
        </p:txBody>
      </p:sp>
      <p:sp>
        <p:nvSpPr>
          <p:cNvPr id="7" name="Text 13">
            <a:extLst>
              <a:ext uri="{FF2B5EF4-FFF2-40B4-BE49-F238E27FC236}">
                <a16:creationId xmlns:a16="http://schemas.microsoft.com/office/drawing/2014/main" id="{3BF87AFE-86F6-9997-4026-B30F35026C68}"/>
              </a:ext>
            </a:extLst>
          </p:cNvPr>
          <p:cNvSpPr/>
          <p:nvPr/>
        </p:nvSpPr>
        <p:spPr>
          <a:xfrm>
            <a:off x="548640" y="6510528"/>
            <a:ext cx="7772400" cy="274320"/>
          </a:xfrm>
          <a:prstGeom prst="rect">
            <a:avLst/>
          </a:prstGeom>
          <a:noFill/>
          <a:ln/>
        </p:spPr>
        <p:txBody>
          <a:bodyPr wrap="square" rtlCol="0" anchor="ctr"/>
          <a:lstStyle/>
          <a:p>
            <a:pPr marL="0" indent="0">
              <a:buNone/>
            </a:pPr>
            <a:r>
              <a:rPr lang="en-US" sz="1000" dirty="0">
                <a:solidFill>
                  <a:srgbClr val="666666"/>
                </a:solidFill>
                <a:latin typeface="Calibri" pitchFamily="34" charset="0"/>
                <a:ea typeface="Calibri" pitchFamily="34" charset="-122"/>
                <a:cs typeface="Calibri" pitchFamily="34" charset="-120"/>
              </a:rPr>
              <a:t>Checklist</a:t>
            </a:r>
          </a:p>
        </p:txBody>
      </p:sp>
      <p:sp>
        <p:nvSpPr>
          <p:cNvPr id="8" name="Text 14">
            <a:extLst>
              <a:ext uri="{FF2B5EF4-FFF2-40B4-BE49-F238E27FC236}">
                <a16:creationId xmlns:a16="http://schemas.microsoft.com/office/drawing/2014/main" id="{FE60E4AB-3040-727E-686E-B2879EEF9F1B}"/>
              </a:ext>
            </a:extLst>
          </p:cNvPr>
          <p:cNvSpPr/>
          <p:nvPr/>
        </p:nvSpPr>
        <p:spPr>
          <a:xfrm>
            <a:off x="9601200" y="6537960"/>
            <a:ext cx="2103120" cy="246888"/>
          </a:xfrm>
          <a:prstGeom prst="rect">
            <a:avLst/>
          </a:prstGeom>
          <a:noFill/>
          <a:ln/>
        </p:spPr>
        <p:txBody>
          <a:bodyPr wrap="square" rtlCol="0" anchor="ctr"/>
          <a:lstStyle/>
          <a:p>
            <a:pPr marL="0" indent="0" algn="r">
              <a:buNone/>
            </a:pPr>
            <a:r>
              <a:rPr lang="en-US" sz="1000" dirty="0">
                <a:solidFill>
                  <a:srgbClr val="666666"/>
                </a:solidFill>
                <a:latin typeface="Calibri" pitchFamily="34" charset="0"/>
                <a:ea typeface="Calibri" pitchFamily="34" charset="-122"/>
                <a:cs typeface="Calibri" pitchFamily="34" charset="-120"/>
              </a:rPr>
              <a:t>© NGenious Solutions 2026</a:t>
            </a:r>
            <a:endParaRPr lang="en-US" sz="1000" dirty="0"/>
          </a:p>
        </p:txBody>
      </p:sp>
      <p:sp>
        <p:nvSpPr>
          <p:cNvPr id="3" name="Text 1">
            <a:extLst>
              <a:ext uri="{FF2B5EF4-FFF2-40B4-BE49-F238E27FC236}">
                <a16:creationId xmlns:a16="http://schemas.microsoft.com/office/drawing/2014/main" id="{F541F197-4D19-BFB9-BC20-0E92BA37F693}"/>
              </a:ext>
            </a:extLst>
          </p:cNvPr>
          <p:cNvSpPr/>
          <p:nvPr/>
        </p:nvSpPr>
        <p:spPr>
          <a:xfrm>
            <a:off x="838200" y="1226664"/>
            <a:ext cx="10256519" cy="411480"/>
          </a:xfrm>
          <a:prstGeom prst="rect">
            <a:avLst/>
          </a:prstGeom>
          <a:noFill/>
          <a:ln/>
        </p:spPr>
        <p:txBody>
          <a:bodyPr wrap="square" rtlCol="0" anchor="ctr"/>
          <a:lstStyle/>
          <a:p>
            <a:pPr marL="0" indent="0">
              <a:buNone/>
            </a:pPr>
            <a:r>
              <a:rPr lang="en-US" sz="1400" dirty="0">
                <a:solidFill>
                  <a:srgbClr val="333333"/>
                </a:solidFill>
                <a:latin typeface="Poppins Light" panose="00000400000000000000" pitchFamily="2" charset="0"/>
                <a:ea typeface="Calibri" pitchFamily="34" charset="-122"/>
                <a:cs typeface="Poppins Light" panose="00000400000000000000" pitchFamily="2" charset="0"/>
              </a:rPr>
              <a:t>Use this to align IT, procurement, and finance in 10 minutes.</a:t>
            </a:r>
          </a:p>
        </p:txBody>
      </p:sp>
      <p:sp>
        <p:nvSpPr>
          <p:cNvPr id="5" name="Shape 2">
            <a:extLst>
              <a:ext uri="{FF2B5EF4-FFF2-40B4-BE49-F238E27FC236}">
                <a16:creationId xmlns:a16="http://schemas.microsoft.com/office/drawing/2014/main" id="{7D43F592-5491-2710-4B84-AF6277131B41}"/>
              </a:ext>
            </a:extLst>
          </p:cNvPr>
          <p:cNvSpPr/>
          <p:nvPr/>
        </p:nvSpPr>
        <p:spPr>
          <a:xfrm>
            <a:off x="6436360" y="1918110"/>
            <a:ext cx="4658359" cy="3338512"/>
          </a:xfrm>
          <a:prstGeom prst="roundRect">
            <a:avLst>
              <a:gd name="adj" fmla="val 4332"/>
            </a:avLst>
          </a:prstGeom>
          <a:solidFill>
            <a:srgbClr val="0590E5"/>
          </a:solidFill>
          <a:ln w="12700">
            <a:noFill/>
            <a:prstDash val="solid"/>
          </a:ln>
        </p:spPr>
        <p:txBody>
          <a:bodyPr/>
          <a:lstStyle/>
          <a:p>
            <a:endParaRPr lang="en-US" sz="1200"/>
          </a:p>
        </p:txBody>
      </p:sp>
      <p:sp>
        <p:nvSpPr>
          <p:cNvPr id="9" name="Shape 2">
            <a:extLst>
              <a:ext uri="{FF2B5EF4-FFF2-40B4-BE49-F238E27FC236}">
                <a16:creationId xmlns:a16="http://schemas.microsoft.com/office/drawing/2014/main" id="{CC2650AE-3222-7E78-50E7-FEA8F5496121}"/>
              </a:ext>
            </a:extLst>
          </p:cNvPr>
          <p:cNvSpPr/>
          <p:nvPr/>
        </p:nvSpPr>
        <p:spPr>
          <a:xfrm>
            <a:off x="822961" y="1918110"/>
            <a:ext cx="4658359" cy="3338512"/>
          </a:xfrm>
          <a:prstGeom prst="roundRect">
            <a:avLst>
              <a:gd name="adj" fmla="val 4332"/>
            </a:avLst>
          </a:prstGeom>
          <a:solidFill>
            <a:srgbClr val="2D55A5"/>
          </a:solidFill>
          <a:ln w="12700">
            <a:noFill/>
            <a:prstDash val="solid"/>
          </a:ln>
        </p:spPr>
        <p:txBody>
          <a:bodyPr/>
          <a:lstStyle/>
          <a:p>
            <a:endParaRPr lang="en-US" sz="1200"/>
          </a:p>
        </p:txBody>
      </p:sp>
      <p:sp>
        <p:nvSpPr>
          <p:cNvPr id="10" name="Text 5">
            <a:extLst>
              <a:ext uri="{FF2B5EF4-FFF2-40B4-BE49-F238E27FC236}">
                <a16:creationId xmlns:a16="http://schemas.microsoft.com/office/drawing/2014/main" id="{88ABD14D-D765-3564-38A4-C34195C16F2B}"/>
              </a:ext>
            </a:extLst>
          </p:cNvPr>
          <p:cNvSpPr/>
          <p:nvPr/>
        </p:nvSpPr>
        <p:spPr>
          <a:xfrm>
            <a:off x="1097279" y="2651760"/>
            <a:ext cx="4384040" cy="822960"/>
          </a:xfrm>
          <a:prstGeom prst="rect">
            <a:avLst/>
          </a:prstGeom>
          <a:noFill/>
          <a:ln/>
        </p:spPr>
        <p:txBody>
          <a:bodyPr wrap="square" rtlCol="0" anchor="t"/>
          <a:lstStyle/>
          <a:p>
            <a:pPr marL="169863" indent="-169863">
              <a:spcAft>
                <a:spcPts val="6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Is the work time-bound (project) or ongoing (service)?</a:t>
            </a:r>
          </a:p>
          <a:p>
            <a:pPr marL="169863" indent="-169863">
              <a:spcAft>
                <a:spcPts val="6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Do we have internal bandwidth to manage </a:t>
            </a:r>
            <a:br>
              <a:rPr lang="en-US" sz="1300" dirty="0">
                <a:solidFill>
                  <a:schemeClr val="bg1"/>
                </a:solidFill>
                <a:latin typeface="Poppins" panose="00000500000000000000" pitchFamily="2" charset="0"/>
                <a:ea typeface="Calibri" pitchFamily="34" charset="-122"/>
                <a:cs typeface="Poppins" panose="00000500000000000000" pitchFamily="2" charset="0"/>
              </a:rPr>
            </a:br>
            <a:r>
              <a:rPr lang="en-US" sz="1300" dirty="0">
                <a:solidFill>
                  <a:schemeClr val="bg1"/>
                </a:solidFill>
                <a:latin typeface="Poppins" panose="00000500000000000000" pitchFamily="2" charset="0"/>
                <a:ea typeface="Calibri" pitchFamily="34" charset="-122"/>
                <a:cs typeface="Poppins" panose="00000500000000000000" pitchFamily="2" charset="0"/>
              </a:rPr>
              <a:t>daily execution?</a:t>
            </a:r>
          </a:p>
          <a:p>
            <a:pPr marL="169863" indent="-169863">
              <a:spcAft>
                <a:spcPts val="6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What must be measurable (response time, uptime, resolution)?</a:t>
            </a:r>
          </a:p>
          <a:p>
            <a:pPr marL="169863" indent="-169863">
              <a:spcAft>
                <a:spcPts val="6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What is in scope vs out of scope?</a:t>
            </a:r>
          </a:p>
          <a:p>
            <a:pPr marL="169863" indent="-169863">
              <a:spcAft>
                <a:spcPts val="6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What documentation/runbooks do we require?</a:t>
            </a:r>
          </a:p>
          <a:p>
            <a:pPr marL="169863" indent="-169863">
              <a:spcAft>
                <a:spcPts val="600"/>
              </a:spcAft>
              <a:buFont typeface="Wingdings" panose="05000000000000000000" pitchFamily="2" charset="2"/>
              <a:buChar char="§"/>
            </a:pPr>
            <a:r>
              <a:rPr lang="en-US" sz="1300" dirty="0">
                <a:solidFill>
                  <a:schemeClr val="bg1"/>
                </a:solidFill>
                <a:latin typeface="Poppins" panose="00000500000000000000" pitchFamily="2" charset="0"/>
                <a:ea typeface="Calibri" pitchFamily="34" charset="-122"/>
                <a:cs typeface="Poppins" panose="00000500000000000000" pitchFamily="2" charset="0"/>
              </a:rPr>
              <a:t>How will we handle change requests and escalation?</a:t>
            </a:r>
          </a:p>
        </p:txBody>
      </p:sp>
      <p:sp>
        <p:nvSpPr>
          <p:cNvPr id="11" name="Text 4">
            <a:extLst>
              <a:ext uri="{FF2B5EF4-FFF2-40B4-BE49-F238E27FC236}">
                <a16:creationId xmlns:a16="http://schemas.microsoft.com/office/drawing/2014/main" id="{2D18CCED-E778-4853-E4B2-A0ED24277804}"/>
              </a:ext>
            </a:extLst>
          </p:cNvPr>
          <p:cNvSpPr/>
          <p:nvPr/>
        </p:nvSpPr>
        <p:spPr>
          <a:xfrm>
            <a:off x="1097280" y="2100990"/>
            <a:ext cx="438404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Checklist</a:t>
            </a:r>
          </a:p>
        </p:txBody>
      </p:sp>
      <p:sp>
        <p:nvSpPr>
          <p:cNvPr id="12" name="Text 8">
            <a:extLst>
              <a:ext uri="{FF2B5EF4-FFF2-40B4-BE49-F238E27FC236}">
                <a16:creationId xmlns:a16="http://schemas.microsoft.com/office/drawing/2014/main" id="{7435AF38-FA62-DC70-1F7F-152D48BD312D}"/>
              </a:ext>
            </a:extLst>
          </p:cNvPr>
          <p:cNvSpPr/>
          <p:nvPr/>
        </p:nvSpPr>
        <p:spPr>
          <a:xfrm>
            <a:off x="6675120" y="2100990"/>
            <a:ext cx="4419600" cy="457200"/>
          </a:xfrm>
          <a:prstGeom prst="rect">
            <a:avLst/>
          </a:prstGeom>
          <a:noFill/>
          <a:ln/>
        </p:spPr>
        <p:txBody>
          <a:bodyPr wrap="square" rtlCol="0" anchor="ctr"/>
          <a:lstStyle/>
          <a:p>
            <a:pPr marL="0" indent="0">
              <a:buNone/>
            </a:pPr>
            <a:r>
              <a:rPr lang="en-US" sz="2000" b="1" dirty="0">
                <a:solidFill>
                  <a:schemeClr val="bg1"/>
                </a:solidFill>
                <a:effectLst>
                  <a:outerShdw blurRad="38100" dist="38100" dir="2700000" algn="tl">
                    <a:srgbClr val="000000">
                      <a:alpha val="43137"/>
                    </a:srgbClr>
                  </a:outerShdw>
                </a:effectLst>
                <a:latin typeface="Poppins" panose="00000500000000000000" pitchFamily="2" charset="0"/>
                <a:ea typeface="Calibri" pitchFamily="34" charset="-122"/>
                <a:cs typeface="Poppins" panose="00000500000000000000" pitchFamily="2" charset="0"/>
              </a:rPr>
              <a:t>Downloads</a:t>
            </a:r>
          </a:p>
        </p:txBody>
      </p:sp>
      <p:sp>
        <p:nvSpPr>
          <p:cNvPr id="13" name="Rectangle 12">
            <a:extLst>
              <a:ext uri="{FF2B5EF4-FFF2-40B4-BE49-F238E27FC236}">
                <a16:creationId xmlns:a16="http://schemas.microsoft.com/office/drawing/2014/main" id="{D2565D2D-36F5-ED89-7EA8-19752BAE4828}"/>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hlinkClick r:id="rId2"/>
            <a:extLst>
              <a:ext uri="{FF2B5EF4-FFF2-40B4-BE49-F238E27FC236}">
                <a16:creationId xmlns:a16="http://schemas.microsoft.com/office/drawing/2014/main" id="{37E6E933-A6AA-A013-5984-C961390021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709" y="230616"/>
            <a:ext cx="811381" cy="619936"/>
          </a:xfrm>
          <a:prstGeom prst="rect">
            <a:avLst/>
          </a:prstGeom>
        </p:spPr>
      </p:pic>
      <p:sp>
        <p:nvSpPr>
          <p:cNvPr id="14" name="Text 5">
            <a:extLst>
              <a:ext uri="{FF2B5EF4-FFF2-40B4-BE49-F238E27FC236}">
                <a16:creationId xmlns:a16="http://schemas.microsoft.com/office/drawing/2014/main" id="{A362D914-679A-1459-9208-B02910CED49F}"/>
              </a:ext>
            </a:extLst>
          </p:cNvPr>
          <p:cNvSpPr/>
          <p:nvPr/>
        </p:nvSpPr>
        <p:spPr>
          <a:xfrm>
            <a:off x="6675120" y="2651760"/>
            <a:ext cx="4419599" cy="822960"/>
          </a:xfrm>
          <a:prstGeom prst="rect">
            <a:avLst/>
          </a:prstGeom>
          <a:noFill/>
          <a:ln/>
        </p:spPr>
        <p:txBody>
          <a:bodyPr wrap="square" rtlCol="0" anchor="t"/>
          <a:lstStyle/>
          <a:p>
            <a:pPr marL="169863" indent="-169863">
              <a:spcAft>
                <a:spcPts val="1200"/>
              </a:spcAft>
              <a:buFont typeface="Wingdings" panose="05000000000000000000" pitchFamily="2" charset="2"/>
              <a:buChar char="§"/>
            </a:pPr>
            <a:r>
              <a:rPr lang="en-US" sz="1400" b="1" dirty="0">
                <a:solidFill>
                  <a:prstClr val="white"/>
                </a:solidFill>
                <a:latin typeface="Poppins SemiBold" panose="00000700000000000000" pitchFamily="2" charset="0"/>
                <a:ea typeface="Calibri" pitchFamily="34" charset="-122"/>
                <a:cs typeface="Poppins SemiBold" panose="00000700000000000000" pitchFamily="2" charset="0"/>
              </a:rPr>
              <a:t>Free One Page PDF Summary: </a:t>
            </a:r>
            <a:endParaRPr lang="en-US" sz="1300" b="1" dirty="0">
              <a:solidFill>
                <a:schemeClr val="bg1"/>
              </a:solidFill>
              <a:latin typeface="Poppins" panose="00000500000000000000" pitchFamily="2" charset="0"/>
              <a:ea typeface="Calibri" pitchFamily="34" charset="-122"/>
              <a:cs typeface="Poppins" panose="00000500000000000000" pitchFamily="2" charset="0"/>
            </a:endParaRPr>
          </a:p>
          <a:p>
            <a:pPr marL="169863">
              <a:spcAft>
                <a:spcPts val="1200"/>
              </a:spcAft>
            </a:pPr>
            <a:r>
              <a:rPr lang="en-US" sz="1300" u="sng" dirty="0">
                <a:solidFill>
                  <a:schemeClr val="bg1"/>
                </a:solidFill>
                <a:latin typeface="Poppins" panose="00000500000000000000" pitchFamily="2" charset="0"/>
                <a:ea typeface="Calibri" pitchFamily="34" charset="-122"/>
                <a:cs typeface="Poppins" panose="00000500000000000000" pitchFamily="2" charset="0"/>
                <a:hlinkClick r:id="rId4">
                  <a:extLst>
                    <a:ext uri="{A12FA001-AC4F-418D-AE19-62706E023703}">
                      <ahyp:hlinkClr xmlns:ahyp="http://schemas.microsoft.com/office/drawing/2018/hyperlinkcolor" val="tx"/>
                    </a:ext>
                  </a:extLst>
                </a:hlinkClick>
              </a:rPr>
              <a:t>Staff Augmentation vs Managed Services Summary</a:t>
            </a:r>
            <a:endParaRPr lang="en-US" sz="1300" u="sng" dirty="0">
              <a:solidFill>
                <a:schemeClr val="bg1"/>
              </a:solidFill>
              <a:latin typeface="Poppins" panose="00000500000000000000" pitchFamily="2" charset="0"/>
              <a:ea typeface="Calibri" pitchFamily="34" charset="-122"/>
              <a:cs typeface="Poppins" panose="00000500000000000000" pitchFamily="2" charset="0"/>
            </a:endParaRPr>
          </a:p>
        </p:txBody>
      </p:sp>
    </p:spTree>
    <p:extLst>
      <p:ext uri="{BB962C8B-B14F-4D97-AF65-F5344CB8AC3E}">
        <p14:creationId xmlns:p14="http://schemas.microsoft.com/office/powerpoint/2010/main" val="132459225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FCB68E-9234-124F-F0C1-6AF371DE6074}"/>
              </a:ext>
            </a:extLst>
          </p:cNvPr>
          <p:cNvGrpSpPr/>
          <p:nvPr/>
        </p:nvGrpSpPr>
        <p:grpSpPr>
          <a:xfrm>
            <a:off x="6819900" y="-314"/>
            <a:ext cx="5372100" cy="6858314"/>
            <a:chOff x="6819900" y="-314"/>
            <a:chExt cx="5372100" cy="6858314"/>
          </a:xfrm>
        </p:grpSpPr>
        <p:sp>
          <p:nvSpPr>
            <p:cNvPr id="4" name="Rectangle 4">
              <a:extLst>
                <a:ext uri="{FF2B5EF4-FFF2-40B4-BE49-F238E27FC236}">
                  <a16:creationId xmlns:a16="http://schemas.microsoft.com/office/drawing/2014/main" id="{132CFC95-2F35-ADAA-C706-2CFAD53C9B84}"/>
                </a:ext>
              </a:extLst>
            </p:cNvPr>
            <p:cNvSpPr/>
            <p:nvPr/>
          </p:nvSpPr>
          <p:spPr>
            <a:xfrm>
              <a:off x="7061201" y="-314"/>
              <a:ext cx="5130799" cy="6858314"/>
            </a:xfrm>
            <a:custGeom>
              <a:avLst/>
              <a:gdLst>
                <a:gd name="connsiteX0" fmla="*/ 0 w 1270000"/>
                <a:gd name="connsiteY0" fmla="*/ 0 h 1016000"/>
                <a:gd name="connsiteX1" fmla="*/ 1270000 w 1270000"/>
                <a:gd name="connsiteY1" fmla="*/ 0 h 1016000"/>
                <a:gd name="connsiteX2" fmla="*/ 1270000 w 1270000"/>
                <a:gd name="connsiteY2" fmla="*/ 1016000 h 1016000"/>
                <a:gd name="connsiteX3" fmla="*/ 0 w 1270000"/>
                <a:gd name="connsiteY3" fmla="*/ 1016000 h 1016000"/>
                <a:gd name="connsiteX4" fmla="*/ 0 w 1270000"/>
                <a:gd name="connsiteY4" fmla="*/ 0 h 1016000"/>
                <a:gd name="connsiteX0" fmla="*/ 660400 w 1270000"/>
                <a:gd name="connsiteY0" fmla="*/ 3175 h 1016000"/>
                <a:gd name="connsiteX1" fmla="*/ 1270000 w 1270000"/>
                <a:gd name="connsiteY1" fmla="*/ 0 h 1016000"/>
                <a:gd name="connsiteX2" fmla="*/ 1270000 w 1270000"/>
                <a:gd name="connsiteY2" fmla="*/ 1016000 h 1016000"/>
                <a:gd name="connsiteX3" fmla="*/ 0 w 1270000"/>
                <a:gd name="connsiteY3" fmla="*/ 1016000 h 1016000"/>
                <a:gd name="connsiteX4" fmla="*/ 660400 w 1270000"/>
                <a:gd name="connsiteY4" fmla="*/ 3175 h 1016000"/>
                <a:gd name="connsiteX0" fmla="*/ 577850 w 1270000"/>
                <a:gd name="connsiteY0" fmla="*/ 0 h 1022350"/>
                <a:gd name="connsiteX1" fmla="*/ 1270000 w 1270000"/>
                <a:gd name="connsiteY1" fmla="*/ 6350 h 1022350"/>
                <a:gd name="connsiteX2" fmla="*/ 1270000 w 1270000"/>
                <a:gd name="connsiteY2" fmla="*/ 1022350 h 1022350"/>
                <a:gd name="connsiteX3" fmla="*/ 0 w 1270000"/>
                <a:gd name="connsiteY3" fmla="*/ 1022350 h 1022350"/>
                <a:gd name="connsiteX4" fmla="*/ 577850 w 1270000"/>
                <a:gd name="connsiteY4" fmla="*/ 0 h 1022350"/>
                <a:gd name="connsiteX0" fmla="*/ 581025 w 1270000"/>
                <a:gd name="connsiteY0" fmla="*/ 0 h 1019175"/>
                <a:gd name="connsiteX1" fmla="*/ 1270000 w 1270000"/>
                <a:gd name="connsiteY1" fmla="*/ 3175 h 1019175"/>
                <a:gd name="connsiteX2" fmla="*/ 1270000 w 1270000"/>
                <a:gd name="connsiteY2" fmla="*/ 1019175 h 1019175"/>
                <a:gd name="connsiteX3" fmla="*/ 0 w 1270000"/>
                <a:gd name="connsiteY3" fmla="*/ 1019175 h 1019175"/>
                <a:gd name="connsiteX4" fmla="*/ 581025 w 1270000"/>
                <a:gd name="connsiteY4" fmla="*/ 0 h 1019175"/>
                <a:gd name="connsiteX0" fmla="*/ 581025 w 1270000"/>
                <a:gd name="connsiteY0" fmla="*/ 53 h 1019228"/>
                <a:gd name="connsiteX1" fmla="*/ 1270000 w 1270000"/>
                <a:gd name="connsiteY1" fmla="*/ 0 h 1019228"/>
                <a:gd name="connsiteX2" fmla="*/ 1270000 w 1270000"/>
                <a:gd name="connsiteY2" fmla="*/ 1019228 h 1019228"/>
                <a:gd name="connsiteX3" fmla="*/ 0 w 1270000"/>
                <a:gd name="connsiteY3" fmla="*/ 1019228 h 1019228"/>
                <a:gd name="connsiteX4" fmla="*/ 581025 w 1270000"/>
                <a:gd name="connsiteY4" fmla="*/ 53 h 101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019228">
                  <a:moveTo>
                    <a:pt x="581025" y="53"/>
                  </a:moveTo>
                  <a:lnTo>
                    <a:pt x="1270000" y="0"/>
                  </a:lnTo>
                  <a:lnTo>
                    <a:pt x="1270000" y="1019228"/>
                  </a:lnTo>
                  <a:lnTo>
                    <a:pt x="0" y="1019228"/>
                  </a:lnTo>
                  <a:lnTo>
                    <a:pt x="581025" y="53"/>
                  </a:lnTo>
                  <a:close/>
                </a:path>
              </a:pathLst>
            </a:custGeom>
            <a:gradFill flip="none" rotWithShape="1">
              <a:gsLst>
                <a:gs pos="0">
                  <a:srgbClr val="408EDE"/>
                </a:gs>
                <a:gs pos="58000">
                  <a:srgbClr val="3754A0"/>
                </a:gs>
              </a:gsLst>
              <a:lin ang="0" scaled="1"/>
              <a:tileRect/>
            </a:gra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 name="Graphic 111">
              <a:extLst>
                <a:ext uri="{FF2B5EF4-FFF2-40B4-BE49-F238E27FC236}">
                  <a16:creationId xmlns:a16="http://schemas.microsoft.com/office/drawing/2014/main" id="{30B51935-6669-C9F7-D9E1-9B75083320E8}"/>
                </a:ext>
              </a:extLst>
            </p:cNvPr>
            <p:cNvPicPr>
              <a:picLocks noChangeAspect="1"/>
            </p:cNvPicPr>
            <p:nvPr/>
          </p:nvPicPr>
          <p:blipFill>
            <a:blip r:embed="rId2">
              <a:extLst>
                <a:ext uri="{96DAC541-7B7A-43D3-8B79-37D633B846F1}">
                  <asvg:svgBlip xmlns:asvg="http://schemas.microsoft.com/office/drawing/2016/SVG/main" r:embed="rId3"/>
                </a:ext>
              </a:extLst>
            </a:blip>
            <a:srcRect r="20452"/>
            <a:stretch>
              <a:fillRect/>
            </a:stretch>
          </p:blipFill>
          <p:spPr>
            <a:xfrm>
              <a:off x="7696873" y="12009"/>
              <a:ext cx="4495127" cy="5650827"/>
            </a:xfrm>
            <a:prstGeom prst="rect">
              <a:avLst/>
            </a:prstGeom>
          </p:spPr>
        </p:pic>
        <p:sp>
          <p:nvSpPr>
            <p:cNvPr id="119" name="Rectangle 118">
              <a:extLst>
                <a:ext uri="{FF2B5EF4-FFF2-40B4-BE49-F238E27FC236}">
                  <a16:creationId xmlns:a16="http://schemas.microsoft.com/office/drawing/2014/main" id="{B3B81C6F-EE3A-5CF7-5CF7-2122727ED195}"/>
                </a:ext>
              </a:extLst>
            </p:cNvPr>
            <p:cNvSpPr/>
            <p:nvPr/>
          </p:nvSpPr>
          <p:spPr>
            <a:xfrm>
              <a:off x="7213600" y="12007"/>
              <a:ext cx="2019299" cy="5650828"/>
            </a:xfrm>
            <a:custGeom>
              <a:avLst/>
              <a:gdLst>
                <a:gd name="connsiteX0" fmla="*/ 0 w 567699"/>
                <a:gd name="connsiteY0" fmla="*/ 0 h 5650828"/>
                <a:gd name="connsiteX1" fmla="*/ 567699 w 567699"/>
                <a:gd name="connsiteY1" fmla="*/ 0 h 5650828"/>
                <a:gd name="connsiteX2" fmla="*/ 567699 w 567699"/>
                <a:gd name="connsiteY2" fmla="*/ 5650828 h 5650828"/>
                <a:gd name="connsiteX3" fmla="*/ 0 w 567699"/>
                <a:gd name="connsiteY3" fmla="*/ 5650828 h 5650828"/>
                <a:gd name="connsiteX4" fmla="*/ 0 w 567699"/>
                <a:gd name="connsiteY4" fmla="*/ 0 h 5650828"/>
                <a:gd name="connsiteX0" fmla="*/ 0 w 2078999"/>
                <a:gd name="connsiteY0" fmla="*/ 0 h 5650828"/>
                <a:gd name="connsiteX1" fmla="*/ 2078999 w 2078999"/>
                <a:gd name="connsiteY1" fmla="*/ 0 h 5650828"/>
                <a:gd name="connsiteX2" fmla="*/ 567699 w 2078999"/>
                <a:gd name="connsiteY2" fmla="*/ 5650828 h 5650828"/>
                <a:gd name="connsiteX3" fmla="*/ 0 w 2078999"/>
                <a:gd name="connsiteY3" fmla="*/ 5650828 h 5650828"/>
                <a:gd name="connsiteX4" fmla="*/ 0 w 2078999"/>
                <a:gd name="connsiteY4" fmla="*/ 0 h 5650828"/>
                <a:gd name="connsiteX0" fmla="*/ 0 w 2078999"/>
                <a:gd name="connsiteY0" fmla="*/ 0 h 5650828"/>
                <a:gd name="connsiteX1" fmla="*/ 2078999 w 2078999"/>
                <a:gd name="connsiteY1" fmla="*/ 0 h 5650828"/>
                <a:gd name="connsiteX2" fmla="*/ 491499 w 2078999"/>
                <a:gd name="connsiteY2" fmla="*/ 5650828 h 5650828"/>
                <a:gd name="connsiteX3" fmla="*/ 0 w 2078999"/>
                <a:gd name="connsiteY3" fmla="*/ 5650828 h 5650828"/>
                <a:gd name="connsiteX4" fmla="*/ 0 w 2078999"/>
                <a:gd name="connsiteY4" fmla="*/ 0 h 5650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999" h="5650828">
                  <a:moveTo>
                    <a:pt x="0" y="0"/>
                  </a:moveTo>
                  <a:lnTo>
                    <a:pt x="2078999" y="0"/>
                  </a:lnTo>
                  <a:lnTo>
                    <a:pt x="491499" y="5650828"/>
                  </a:lnTo>
                  <a:lnTo>
                    <a:pt x="0" y="565082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arallelogram 6">
              <a:extLst>
                <a:ext uri="{FF2B5EF4-FFF2-40B4-BE49-F238E27FC236}">
                  <a16:creationId xmlns:a16="http://schemas.microsoft.com/office/drawing/2014/main" id="{2E050C5C-AE57-35B9-F1DB-DA68FE15E31C}"/>
                </a:ext>
              </a:extLst>
            </p:cNvPr>
            <p:cNvSpPr/>
            <p:nvPr/>
          </p:nvSpPr>
          <p:spPr>
            <a:xfrm>
              <a:off x="6819900" y="1"/>
              <a:ext cx="2767623" cy="6857998"/>
            </a:xfrm>
            <a:prstGeom prst="parallelogram">
              <a:avLst>
                <a:gd name="adj" fmla="val 82180"/>
              </a:avLst>
            </a:prstGeom>
            <a:gradFill flip="none" rotWithShape="1">
              <a:gsLst>
                <a:gs pos="0">
                  <a:srgbClr val="408EDE"/>
                </a:gs>
                <a:gs pos="58000">
                  <a:srgbClr val="3754A0"/>
                </a:gs>
              </a:gsLst>
              <a:lin ang="0" scaled="1"/>
              <a:tileRect/>
            </a:gra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C8DC2338-AEB2-FB66-4C12-5142FA71ADFA}"/>
              </a:ext>
            </a:extLst>
          </p:cNvPr>
          <p:cNvSpPr>
            <a:spLocks noGrp="1"/>
          </p:cNvSpPr>
          <p:nvPr>
            <p:ph idx="1"/>
          </p:nvPr>
        </p:nvSpPr>
        <p:spPr>
          <a:xfrm>
            <a:off x="838201" y="1825625"/>
            <a:ext cx="6234242" cy="3293209"/>
          </a:xfrm>
        </p:spPr>
        <p:txBody>
          <a:bodyPr>
            <a:noAutofit/>
          </a:bodyPr>
          <a:lstStyle/>
          <a:p>
            <a:pPr marL="0" indent="0">
              <a:lnSpc>
                <a:spcPct val="120000"/>
              </a:lnSpc>
              <a:spcBef>
                <a:spcPts val="600"/>
              </a:spcBef>
              <a:spcAft>
                <a:spcPts val="1200"/>
              </a:spcAft>
              <a:buClr>
                <a:srgbClr val="2D55A5"/>
              </a:buClr>
              <a:buNone/>
            </a:pPr>
            <a:r>
              <a:rPr lang="en-US" sz="1200" dirty="0"/>
              <a:t>NGenious Solutions, Inc. is a digital transformation firm headquartered in New Jersey, with a UK office and a robust offshore engineering center in India. For more than two decades, we’ve helped enterprises modernize and scale across service management, enterprise applications, and the modern workplace, improving how teams deliver services, run core operations, and collaborate day-to-day. </a:t>
            </a:r>
          </a:p>
          <a:p>
            <a:pPr marL="0" indent="0">
              <a:lnSpc>
                <a:spcPct val="120000"/>
              </a:lnSpc>
              <a:spcBef>
                <a:spcPts val="600"/>
              </a:spcBef>
              <a:spcAft>
                <a:spcPts val="1200"/>
              </a:spcAft>
              <a:buClr>
                <a:srgbClr val="2D55A5"/>
              </a:buClr>
              <a:buNone/>
            </a:pPr>
            <a:r>
              <a:rPr lang="en-US" sz="1200" dirty="0"/>
              <a:t>We also enable data-driven decision-making through business intelligence and analytics, process improvement through automation and AI, and secure scalability through cloud, integration, and application modernization.</a:t>
            </a:r>
          </a:p>
          <a:p>
            <a:pPr marL="0" indent="0">
              <a:lnSpc>
                <a:spcPct val="120000"/>
              </a:lnSpc>
              <a:spcBef>
                <a:spcPts val="600"/>
              </a:spcBef>
              <a:spcAft>
                <a:spcPts val="1200"/>
              </a:spcAft>
              <a:buClr>
                <a:srgbClr val="2D55A5"/>
              </a:buClr>
              <a:buNone/>
            </a:pPr>
            <a:r>
              <a:rPr lang="en-US" sz="1200" dirty="0"/>
              <a:t>Our managed services and Global Delivery Center (GDC) provide ongoing optimization and on-demand capacity as business needs evolve. We deliver within leading platform ecosystems, including Microsoft and ServiceNow, aligning solutions with proven best practices and governance frameworks.</a:t>
            </a:r>
          </a:p>
        </p:txBody>
      </p:sp>
      <p:pic>
        <p:nvPicPr>
          <p:cNvPr id="117" name="Graphic 116">
            <a:extLst>
              <a:ext uri="{FF2B5EF4-FFF2-40B4-BE49-F238E27FC236}">
                <a16:creationId xmlns:a16="http://schemas.microsoft.com/office/drawing/2014/main" id="{CC91B516-A24C-0495-59CA-57E5680874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2399" y="2672726"/>
            <a:ext cx="2810853" cy="1512548"/>
          </a:xfrm>
          <a:prstGeom prst="rect">
            <a:avLst/>
          </a:prstGeom>
        </p:spPr>
      </p:pic>
      <p:grpSp>
        <p:nvGrpSpPr>
          <p:cNvPr id="72" name="Group 71">
            <a:extLst>
              <a:ext uri="{FF2B5EF4-FFF2-40B4-BE49-F238E27FC236}">
                <a16:creationId xmlns:a16="http://schemas.microsoft.com/office/drawing/2014/main" id="{AE3112A0-BBEC-8064-68E5-4947800E4F54}"/>
              </a:ext>
            </a:extLst>
          </p:cNvPr>
          <p:cNvGrpSpPr/>
          <p:nvPr/>
        </p:nvGrpSpPr>
        <p:grpSpPr>
          <a:xfrm>
            <a:off x="0" y="5662837"/>
            <a:ext cx="12192000" cy="1209676"/>
            <a:chOff x="0" y="5662837"/>
            <a:chExt cx="12192000" cy="1209676"/>
          </a:xfrm>
        </p:grpSpPr>
        <p:sp>
          <p:nvSpPr>
            <p:cNvPr id="10" name="Freeform: Shape 9">
              <a:extLst>
                <a:ext uri="{FF2B5EF4-FFF2-40B4-BE49-F238E27FC236}">
                  <a16:creationId xmlns:a16="http://schemas.microsoft.com/office/drawing/2014/main" id="{916337F9-5103-0ACF-03BD-5FE61BB76863}"/>
                </a:ext>
              </a:extLst>
            </p:cNvPr>
            <p:cNvSpPr/>
            <p:nvPr/>
          </p:nvSpPr>
          <p:spPr>
            <a:xfrm>
              <a:off x="0" y="5662838"/>
              <a:ext cx="12192000" cy="1209675"/>
            </a:xfrm>
            <a:custGeom>
              <a:avLst/>
              <a:gdLst>
                <a:gd name="connsiteX0" fmla="*/ 0 w 12192000"/>
                <a:gd name="connsiteY0" fmla="*/ 0 h 1393626"/>
                <a:gd name="connsiteX1" fmla="*/ 12192000 w 12192000"/>
                <a:gd name="connsiteY1" fmla="*/ 0 h 1393626"/>
                <a:gd name="connsiteX2" fmla="*/ 12192000 w 12192000"/>
                <a:gd name="connsiteY2" fmla="*/ 1393627 h 1393626"/>
                <a:gd name="connsiteX3" fmla="*/ 0 w 12192000"/>
                <a:gd name="connsiteY3" fmla="*/ 1393627 h 1393626"/>
              </a:gdLst>
              <a:ahLst/>
              <a:cxnLst>
                <a:cxn ang="0">
                  <a:pos x="connsiteX0" y="connsiteY0"/>
                </a:cxn>
                <a:cxn ang="0">
                  <a:pos x="connsiteX1" y="connsiteY1"/>
                </a:cxn>
                <a:cxn ang="0">
                  <a:pos x="connsiteX2" y="connsiteY2"/>
                </a:cxn>
                <a:cxn ang="0">
                  <a:pos x="connsiteX3" y="connsiteY3"/>
                </a:cxn>
              </a:cxnLst>
              <a:rect l="l" t="t" r="r" b="b"/>
              <a:pathLst>
                <a:path w="12192000" h="1393626">
                  <a:moveTo>
                    <a:pt x="0" y="0"/>
                  </a:moveTo>
                  <a:lnTo>
                    <a:pt x="12192000" y="0"/>
                  </a:lnTo>
                  <a:lnTo>
                    <a:pt x="12192000" y="1393627"/>
                  </a:lnTo>
                  <a:lnTo>
                    <a:pt x="0" y="1393627"/>
                  </a:lnTo>
                  <a:close/>
                </a:path>
              </a:pathLst>
            </a:custGeom>
            <a:gradFill>
              <a:gsLst>
                <a:gs pos="0">
                  <a:srgbClr val="408EDE"/>
                </a:gs>
                <a:gs pos="67000">
                  <a:srgbClr val="3754A0"/>
                </a:gs>
              </a:gsLst>
              <a:lin ang="0" scaled="1"/>
            </a:gra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1C3C151D-FA56-8A4B-2B1B-4E1F93666C00}"/>
                </a:ext>
              </a:extLst>
            </p:cNvPr>
            <p:cNvGrpSpPr/>
            <p:nvPr/>
          </p:nvGrpSpPr>
          <p:grpSpPr>
            <a:xfrm>
              <a:off x="2978292" y="5901015"/>
              <a:ext cx="2420970" cy="758683"/>
              <a:chOff x="795404" y="5901015"/>
              <a:chExt cx="2420970" cy="758683"/>
            </a:xfrm>
          </p:grpSpPr>
          <p:grpSp>
            <p:nvGrpSpPr>
              <p:cNvPr id="102" name="Group 101">
                <a:extLst>
                  <a:ext uri="{FF2B5EF4-FFF2-40B4-BE49-F238E27FC236}">
                    <a16:creationId xmlns:a16="http://schemas.microsoft.com/office/drawing/2014/main" id="{5D583EB8-A878-FC73-1B97-E9E7901B9CCF}"/>
                  </a:ext>
                </a:extLst>
              </p:cNvPr>
              <p:cNvGrpSpPr/>
              <p:nvPr/>
            </p:nvGrpSpPr>
            <p:grpSpPr>
              <a:xfrm>
                <a:off x="795404" y="5901015"/>
                <a:ext cx="2420970" cy="758683"/>
                <a:chOff x="795404" y="5901015"/>
                <a:chExt cx="2420970" cy="758683"/>
              </a:xfrm>
            </p:grpSpPr>
            <p:sp>
              <p:nvSpPr>
                <p:cNvPr id="69" name="TextBox 68">
                  <a:extLst>
                    <a:ext uri="{FF2B5EF4-FFF2-40B4-BE49-F238E27FC236}">
                      <a16:creationId xmlns:a16="http://schemas.microsoft.com/office/drawing/2014/main" id="{34646605-B980-DB3E-6B22-08938CFF9E97}"/>
                    </a:ext>
                  </a:extLst>
                </p:cNvPr>
                <p:cNvSpPr txBox="1"/>
                <p:nvPr/>
              </p:nvSpPr>
              <p:spPr>
                <a:xfrm>
                  <a:off x="1026351" y="6428866"/>
                  <a:ext cx="21900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+1 (732) 907-2021, +91 89769 95600</a:t>
                  </a:r>
                </a:p>
              </p:txBody>
            </p:sp>
            <p:sp>
              <p:nvSpPr>
                <p:cNvPr id="78" name="TextBox 77">
                  <a:extLst>
                    <a:ext uri="{FF2B5EF4-FFF2-40B4-BE49-F238E27FC236}">
                      <a16:creationId xmlns:a16="http://schemas.microsoft.com/office/drawing/2014/main" id="{09D9F25E-3A96-BD29-8322-27A0A37A1BF2}"/>
                    </a:ext>
                  </a:extLst>
                </p:cNvPr>
                <p:cNvSpPr txBox="1"/>
                <p:nvPr/>
              </p:nvSpPr>
              <p:spPr>
                <a:xfrm>
                  <a:off x="1026351" y="5903376"/>
                  <a:ext cx="183095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www.ngenioussolutions.com</a:t>
                  </a:r>
                </a:p>
              </p:txBody>
            </p:sp>
            <p:sp>
              <p:nvSpPr>
                <p:cNvPr id="93" name="TextBox 92">
                  <a:extLst>
                    <a:ext uri="{FF2B5EF4-FFF2-40B4-BE49-F238E27FC236}">
                      <a16:creationId xmlns:a16="http://schemas.microsoft.com/office/drawing/2014/main" id="{B445636B-4AA2-31FC-472F-A037DAF79FE4}"/>
                    </a:ext>
                  </a:extLst>
                </p:cNvPr>
                <p:cNvSpPr txBox="1"/>
                <p:nvPr/>
              </p:nvSpPr>
              <p:spPr>
                <a:xfrm>
                  <a:off x="1026351" y="6158738"/>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sales@ngenioussolutions.com</a:t>
                  </a:r>
                </a:p>
              </p:txBody>
            </p:sp>
            <p:grpSp>
              <p:nvGrpSpPr>
                <p:cNvPr id="74" name="Graphic 6">
                  <a:extLst>
                    <a:ext uri="{FF2B5EF4-FFF2-40B4-BE49-F238E27FC236}">
                      <a16:creationId xmlns:a16="http://schemas.microsoft.com/office/drawing/2014/main" id="{37AEC969-1851-BB4A-FE11-B0161C995799}"/>
                    </a:ext>
                  </a:extLst>
                </p:cNvPr>
                <p:cNvGrpSpPr/>
                <p:nvPr/>
              </p:nvGrpSpPr>
              <p:grpSpPr>
                <a:xfrm>
                  <a:off x="801708" y="6417638"/>
                  <a:ext cx="228600" cy="228600"/>
                  <a:chOff x="4111303" y="5755518"/>
                  <a:chExt cx="506211" cy="506211"/>
                </a:xfrm>
              </p:grpSpPr>
              <p:sp>
                <p:nvSpPr>
                  <p:cNvPr id="75" name="Freeform: Shape 74">
                    <a:extLst>
                      <a:ext uri="{FF2B5EF4-FFF2-40B4-BE49-F238E27FC236}">
                        <a16:creationId xmlns:a16="http://schemas.microsoft.com/office/drawing/2014/main" id="{9106C1E9-85B8-7903-7D97-856ACDFDBA51}"/>
                      </a:ext>
                    </a:extLst>
                  </p:cNvPr>
                  <p:cNvSpPr/>
                  <p:nvPr/>
                </p:nvSpPr>
                <p:spPr>
                  <a:xfrm>
                    <a:off x="4111303" y="5755518"/>
                    <a:ext cx="506211" cy="506211"/>
                  </a:xfrm>
                  <a:custGeom>
                    <a:avLst/>
                    <a:gdLst>
                      <a:gd name="connsiteX0" fmla="*/ 506212 w 506211"/>
                      <a:gd name="connsiteY0" fmla="*/ 253106 h 506211"/>
                      <a:gd name="connsiteX1" fmla="*/ 253106 w 506211"/>
                      <a:gd name="connsiteY1" fmla="*/ 506212 h 506211"/>
                      <a:gd name="connsiteX2" fmla="*/ 0 w 506211"/>
                      <a:gd name="connsiteY2" fmla="*/ 253106 h 506211"/>
                      <a:gd name="connsiteX3" fmla="*/ 253106 w 506211"/>
                      <a:gd name="connsiteY3" fmla="*/ 0 h 506211"/>
                      <a:gd name="connsiteX4" fmla="*/ 506212 w 506211"/>
                      <a:gd name="connsiteY4" fmla="*/ 253106 h 50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11" h="506211">
                        <a:moveTo>
                          <a:pt x="506212" y="253106"/>
                        </a:moveTo>
                        <a:cubicBezTo>
                          <a:pt x="506212" y="392893"/>
                          <a:pt x="392892" y="506212"/>
                          <a:pt x="253106" y="506212"/>
                        </a:cubicBezTo>
                        <a:cubicBezTo>
                          <a:pt x="113319" y="506212"/>
                          <a:pt x="0" y="392892"/>
                          <a:pt x="0" y="253106"/>
                        </a:cubicBezTo>
                        <a:cubicBezTo>
                          <a:pt x="0" y="113319"/>
                          <a:pt x="113319" y="0"/>
                          <a:pt x="253106" y="0"/>
                        </a:cubicBezTo>
                        <a:cubicBezTo>
                          <a:pt x="392892" y="0"/>
                          <a:pt x="506212" y="113319"/>
                          <a:pt x="506212" y="253106"/>
                        </a:cubicBezTo>
                        <a:close/>
                      </a:path>
                    </a:pathLst>
                  </a:custGeom>
                  <a:solidFill>
                    <a:srgbClr val="2D55A5"/>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aphic 6">
                    <a:extLst>
                      <a:ext uri="{FF2B5EF4-FFF2-40B4-BE49-F238E27FC236}">
                        <a16:creationId xmlns:a16="http://schemas.microsoft.com/office/drawing/2014/main" id="{C9A7DD5B-96CF-95B4-6254-2C3B93B6BEE3}"/>
                      </a:ext>
                    </a:extLst>
                  </p:cNvPr>
                  <p:cNvGrpSpPr/>
                  <p:nvPr/>
                </p:nvGrpSpPr>
                <p:grpSpPr>
                  <a:xfrm>
                    <a:off x="4228131" y="5872398"/>
                    <a:ext cx="272342" cy="272287"/>
                    <a:chOff x="4228131" y="5872398"/>
                    <a:chExt cx="272342" cy="272287"/>
                  </a:xfrm>
                  <a:solidFill>
                    <a:srgbClr val="FFFFFF"/>
                  </a:solidFill>
                </p:grpSpPr>
                <p:sp>
                  <p:nvSpPr>
                    <p:cNvPr id="77" name="Freeform: Shape 76">
                      <a:extLst>
                        <a:ext uri="{FF2B5EF4-FFF2-40B4-BE49-F238E27FC236}">
                          <a16:creationId xmlns:a16="http://schemas.microsoft.com/office/drawing/2014/main" id="{80743F56-F09E-7662-144A-380A7BA2121E}"/>
                        </a:ext>
                      </a:extLst>
                    </p:cNvPr>
                    <p:cNvSpPr/>
                    <p:nvPr/>
                  </p:nvSpPr>
                  <p:spPr>
                    <a:xfrm>
                      <a:off x="4228131" y="5885403"/>
                      <a:ext cx="259335" cy="259282"/>
                    </a:xfrm>
                    <a:custGeom>
                      <a:avLst/>
                      <a:gdLst>
                        <a:gd name="connsiteX0" fmla="*/ 196587 w 259333"/>
                        <a:gd name="connsiteY0" fmla="*/ 148905 h 259283"/>
                        <a:gd name="connsiteX1" fmla="*/ 188134 w 259333"/>
                        <a:gd name="connsiteY1" fmla="*/ 152156 h 259283"/>
                        <a:gd name="connsiteX2" fmla="*/ 171228 w 259333"/>
                        <a:gd name="connsiteY2" fmla="*/ 169062 h 259283"/>
                        <a:gd name="connsiteX3" fmla="*/ 168790 w 259333"/>
                        <a:gd name="connsiteY3" fmla="*/ 169550 h 259283"/>
                        <a:gd name="connsiteX4" fmla="*/ 120022 w 259333"/>
                        <a:gd name="connsiteY4" fmla="*/ 139476 h 259283"/>
                        <a:gd name="connsiteX5" fmla="*/ 90436 w 259333"/>
                        <a:gd name="connsiteY5" fmla="*/ 88270 h 259283"/>
                        <a:gd name="connsiteX6" fmla="*/ 107342 w 259333"/>
                        <a:gd name="connsiteY6" fmla="*/ 71364 h 259283"/>
                        <a:gd name="connsiteX7" fmla="*/ 86047 w 259333"/>
                        <a:gd name="connsiteY7" fmla="*/ 24547 h 259283"/>
                        <a:gd name="connsiteX8" fmla="*/ 47682 w 259333"/>
                        <a:gd name="connsiteY8" fmla="*/ 0 h 259283"/>
                        <a:gd name="connsiteX9" fmla="*/ 39229 w 259333"/>
                        <a:gd name="connsiteY9" fmla="*/ 3251 h 259283"/>
                        <a:gd name="connsiteX10" fmla="*/ 5579 w 259333"/>
                        <a:gd name="connsiteY10" fmla="*/ 36901 h 259283"/>
                        <a:gd name="connsiteX11" fmla="*/ 16308 w 259333"/>
                        <a:gd name="connsiteY11" fmla="*/ 95260 h 259283"/>
                        <a:gd name="connsiteX12" fmla="*/ 82633 w 259333"/>
                        <a:gd name="connsiteY12" fmla="*/ 176703 h 259283"/>
                        <a:gd name="connsiteX13" fmla="*/ 207316 w 259333"/>
                        <a:gd name="connsiteY13" fmla="*/ 259283 h 259283"/>
                        <a:gd name="connsiteX14" fmla="*/ 207316 w 259333"/>
                        <a:gd name="connsiteY14" fmla="*/ 259283 h 259283"/>
                        <a:gd name="connsiteX15" fmla="*/ 222434 w 259333"/>
                        <a:gd name="connsiteY15" fmla="*/ 253594 h 259283"/>
                        <a:gd name="connsiteX16" fmla="*/ 256084 w 259333"/>
                        <a:gd name="connsiteY16" fmla="*/ 219944 h 259283"/>
                        <a:gd name="connsiteX17" fmla="*/ 234789 w 259333"/>
                        <a:gd name="connsiteY17" fmla="*/ 173126 h 259283"/>
                        <a:gd name="connsiteX18" fmla="*/ 196425 w 259333"/>
                        <a:gd name="connsiteY18" fmla="*/ 148580 h 259283"/>
                        <a:gd name="connsiteX19" fmla="*/ 210567 w 259333"/>
                        <a:gd name="connsiteY19" fmla="*/ 241889 h 259283"/>
                        <a:gd name="connsiteX20" fmla="*/ 207478 w 259333"/>
                        <a:gd name="connsiteY20" fmla="*/ 242540 h 259283"/>
                        <a:gd name="connsiteX21" fmla="*/ 94825 w 259333"/>
                        <a:gd name="connsiteY21" fmla="*/ 164836 h 259283"/>
                        <a:gd name="connsiteX22" fmla="*/ 31101 w 259333"/>
                        <a:gd name="connsiteY22" fmla="*/ 86644 h 259283"/>
                        <a:gd name="connsiteX23" fmla="*/ 17771 w 259333"/>
                        <a:gd name="connsiteY23" fmla="*/ 49093 h 259283"/>
                        <a:gd name="connsiteX24" fmla="*/ 49308 w 259333"/>
                        <a:gd name="connsiteY24" fmla="*/ 17556 h 259283"/>
                        <a:gd name="connsiteX25" fmla="*/ 74180 w 259333"/>
                        <a:gd name="connsiteY25" fmla="*/ 36576 h 259283"/>
                        <a:gd name="connsiteX26" fmla="*/ 93199 w 259333"/>
                        <a:gd name="connsiteY26" fmla="*/ 61448 h 259283"/>
                        <a:gd name="connsiteX27" fmla="*/ 78569 w 259333"/>
                        <a:gd name="connsiteY27" fmla="*/ 76078 h 259283"/>
                        <a:gd name="connsiteX28" fmla="*/ 108155 w 259333"/>
                        <a:gd name="connsiteY28" fmla="*/ 151343 h 259283"/>
                        <a:gd name="connsiteX29" fmla="*/ 168952 w 259333"/>
                        <a:gd name="connsiteY29" fmla="*/ 186456 h 259283"/>
                        <a:gd name="connsiteX30" fmla="*/ 183583 w 259333"/>
                        <a:gd name="connsiteY30" fmla="*/ 180929 h 259283"/>
                        <a:gd name="connsiteX31" fmla="*/ 198213 w 259333"/>
                        <a:gd name="connsiteY31" fmla="*/ 166299 h 259283"/>
                        <a:gd name="connsiteX32" fmla="*/ 223085 w 259333"/>
                        <a:gd name="connsiteY32" fmla="*/ 185318 h 259283"/>
                        <a:gd name="connsiteX33" fmla="*/ 242104 w 259333"/>
                        <a:gd name="connsiteY33" fmla="*/ 210190 h 259283"/>
                        <a:gd name="connsiteX34" fmla="*/ 210567 w 259333"/>
                        <a:gd name="connsiteY34" fmla="*/ 241727 h 2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9333" h="259283">
                          <a:moveTo>
                            <a:pt x="196587" y="148905"/>
                          </a:moveTo>
                          <a:cubicBezTo>
                            <a:pt x="192361" y="148905"/>
                            <a:pt x="189759" y="150693"/>
                            <a:pt x="188134" y="152156"/>
                          </a:cubicBezTo>
                          <a:lnTo>
                            <a:pt x="171228" y="169062"/>
                          </a:lnTo>
                          <a:cubicBezTo>
                            <a:pt x="171228" y="169062"/>
                            <a:pt x="170415" y="169550"/>
                            <a:pt x="168790" y="169550"/>
                          </a:cubicBezTo>
                          <a:cubicBezTo>
                            <a:pt x="159524" y="169550"/>
                            <a:pt x="139854" y="159146"/>
                            <a:pt x="120022" y="139476"/>
                          </a:cubicBezTo>
                          <a:cubicBezTo>
                            <a:pt x="93524" y="112979"/>
                            <a:pt x="87672" y="91034"/>
                            <a:pt x="90436" y="88270"/>
                          </a:cubicBezTo>
                          <a:lnTo>
                            <a:pt x="107342" y="71364"/>
                          </a:lnTo>
                          <a:cubicBezTo>
                            <a:pt x="118396" y="60310"/>
                            <a:pt x="98726" y="37226"/>
                            <a:pt x="86047" y="24547"/>
                          </a:cubicBezTo>
                          <a:cubicBezTo>
                            <a:pt x="80357" y="18857"/>
                            <a:pt x="60525" y="0"/>
                            <a:pt x="47682" y="0"/>
                          </a:cubicBezTo>
                          <a:cubicBezTo>
                            <a:pt x="43455" y="0"/>
                            <a:pt x="40854" y="1788"/>
                            <a:pt x="39229" y="3251"/>
                          </a:cubicBezTo>
                          <a:lnTo>
                            <a:pt x="5579" y="36901"/>
                          </a:lnTo>
                          <a:cubicBezTo>
                            <a:pt x="-4499" y="46980"/>
                            <a:pt x="-923" y="66650"/>
                            <a:pt x="16308" y="95260"/>
                          </a:cubicBezTo>
                          <a:cubicBezTo>
                            <a:pt x="31263" y="119969"/>
                            <a:pt x="54672" y="148905"/>
                            <a:pt x="82633" y="176703"/>
                          </a:cubicBezTo>
                          <a:cubicBezTo>
                            <a:pt x="123760" y="217830"/>
                            <a:pt x="178218" y="259283"/>
                            <a:pt x="207316" y="259283"/>
                          </a:cubicBezTo>
                          <a:lnTo>
                            <a:pt x="207316" y="259283"/>
                          </a:lnTo>
                          <a:cubicBezTo>
                            <a:pt x="215282" y="259283"/>
                            <a:pt x="219996" y="256195"/>
                            <a:pt x="222434" y="253594"/>
                          </a:cubicBezTo>
                          <a:lnTo>
                            <a:pt x="256084" y="219944"/>
                          </a:lnTo>
                          <a:cubicBezTo>
                            <a:pt x="267138" y="208890"/>
                            <a:pt x="247469" y="185806"/>
                            <a:pt x="234789" y="173126"/>
                          </a:cubicBezTo>
                          <a:cubicBezTo>
                            <a:pt x="229099" y="167437"/>
                            <a:pt x="209267" y="148580"/>
                            <a:pt x="196425" y="148580"/>
                          </a:cubicBezTo>
                          <a:close/>
                          <a:moveTo>
                            <a:pt x="210567" y="241889"/>
                          </a:moveTo>
                          <a:cubicBezTo>
                            <a:pt x="210567" y="241889"/>
                            <a:pt x="209430" y="242540"/>
                            <a:pt x="207478" y="242540"/>
                          </a:cubicBezTo>
                          <a:cubicBezTo>
                            <a:pt x="190573" y="242540"/>
                            <a:pt x="145218" y="215392"/>
                            <a:pt x="94825" y="164836"/>
                          </a:cubicBezTo>
                          <a:cubicBezTo>
                            <a:pt x="67839" y="137851"/>
                            <a:pt x="45244" y="110216"/>
                            <a:pt x="31101" y="86644"/>
                          </a:cubicBezTo>
                          <a:cubicBezTo>
                            <a:pt x="15170" y="60310"/>
                            <a:pt x="16633" y="50394"/>
                            <a:pt x="17771" y="49093"/>
                          </a:cubicBezTo>
                          <a:lnTo>
                            <a:pt x="49308" y="17556"/>
                          </a:lnTo>
                          <a:cubicBezTo>
                            <a:pt x="53535" y="19345"/>
                            <a:pt x="62963" y="25359"/>
                            <a:pt x="74180" y="36576"/>
                          </a:cubicBezTo>
                          <a:cubicBezTo>
                            <a:pt x="85396" y="47793"/>
                            <a:pt x="91574" y="57221"/>
                            <a:pt x="93199" y="61448"/>
                          </a:cubicBezTo>
                          <a:lnTo>
                            <a:pt x="78569" y="76078"/>
                          </a:lnTo>
                          <a:cubicBezTo>
                            <a:pt x="62800" y="91846"/>
                            <a:pt x="82958" y="126147"/>
                            <a:pt x="108155" y="151343"/>
                          </a:cubicBezTo>
                          <a:cubicBezTo>
                            <a:pt x="129775" y="172964"/>
                            <a:pt x="153021" y="186456"/>
                            <a:pt x="168952" y="186456"/>
                          </a:cubicBezTo>
                          <a:cubicBezTo>
                            <a:pt x="176430" y="186456"/>
                            <a:pt x="180982" y="183530"/>
                            <a:pt x="183583" y="180929"/>
                          </a:cubicBezTo>
                          <a:lnTo>
                            <a:pt x="198213" y="166299"/>
                          </a:lnTo>
                          <a:cubicBezTo>
                            <a:pt x="202439" y="168087"/>
                            <a:pt x="211868" y="174102"/>
                            <a:pt x="223085" y="185318"/>
                          </a:cubicBezTo>
                          <a:cubicBezTo>
                            <a:pt x="234301" y="196535"/>
                            <a:pt x="240479" y="205964"/>
                            <a:pt x="242104" y="210190"/>
                          </a:cubicBezTo>
                          <a:lnTo>
                            <a:pt x="210567" y="241727"/>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83124017-6770-C78F-91CA-4781968443CF}"/>
                        </a:ext>
                      </a:extLst>
                    </p:cNvPr>
                    <p:cNvSpPr/>
                    <p:nvPr/>
                  </p:nvSpPr>
                  <p:spPr>
                    <a:xfrm>
                      <a:off x="4393996" y="5872398"/>
                      <a:ext cx="106477" cy="106639"/>
                    </a:xfrm>
                    <a:custGeom>
                      <a:avLst/>
                      <a:gdLst>
                        <a:gd name="connsiteX0" fmla="*/ 78029 w 106477"/>
                        <a:gd name="connsiteY0" fmla="*/ 28773 h 106639"/>
                        <a:gd name="connsiteX1" fmla="*/ 8453 w 106477"/>
                        <a:gd name="connsiteY1" fmla="*/ 0 h 106639"/>
                        <a:gd name="connsiteX2" fmla="*/ 8453 w 106477"/>
                        <a:gd name="connsiteY2" fmla="*/ 0 h 106639"/>
                        <a:gd name="connsiteX3" fmla="*/ 0 w 106477"/>
                        <a:gd name="connsiteY3" fmla="*/ 8453 h 106639"/>
                        <a:gd name="connsiteX4" fmla="*/ 8453 w 106477"/>
                        <a:gd name="connsiteY4" fmla="*/ 16906 h 106639"/>
                        <a:gd name="connsiteX5" fmla="*/ 8453 w 106477"/>
                        <a:gd name="connsiteY5" fmla="*/ 16906 h 106639"/>
                        <a:gd name="connsiteX6" fmla="*/ 65837 w 106477"/>
                        <a:gd name="connsiteY6" fmla="*/ 40640 h 106639"/>
                        <a:gd name="connsiteX7" fmla="*/ 89571 w 106477"/>
                        <a:gd name="connsiteY7" fmla="*/ 98186 h 106639"/>
                        <a:gd name="connsiteX8" fmla="*/ 98024 w 106477"/>
                        <a:gd name="connsiteY8" fmla="*/ 106639 h 106639"/>
                        <a:gd name="connsiteX9" fmla="*/ 106477 w 106477"/>
                        <a:gd name="connsiteY9" fmla="*/ 98186 h 106639"/>
                        <a:gd name="connsiteX10" fmla="*/ 77704 w 106477"/>
                        <a:gd name="connsiteY10" fmla="*/ 28611 h 10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477" h="106639">
                          <a:moveTo>
                            <a:pt x="78029" y="28773"/>
                          </a:moveTo>
                          <a:cubicBezTo>
                            <a:pt x="59497" y="10241"/>
                            <a:pt x="34788" y="0"/>
                            <a:pt x="8453" y="0"/>
                          </a:cubicBezTo>
                          <a:lnTo>
                            <a:pt x="8453" y="0"/>
                          </a:lnTo>
                          <a:cubicBezTo>
                            <a:pt x="3739" y="0"/>
                            <a:pt x="0" y="3739"/>
                            <a:pt x="0" y="8453"/>
                          </a:cubicBezTo>
                          <a:cubicBezTo>
                            <a:pt x="0" y="13167"/>
                            <a:pt x="3739" y="16906"/>
                            <a:pt x="8453" y="16906"/>
                          </a:cubicBezTo>
                          <a:lnTo>
                            <a:pt x="8453" y="16906"/>
                          </a:lnTo>
                          <a:cubicBezTo>
                            <a:pt x="30236" y="16906"/>
                            <a:pt x="50556" y="25359"/>
                            <a:pt x="65837" y="40640"/>
                          </a:cubicBezTo>
                          <a:cubicBezTo>
                            <a:pt x="81118" y="55921"/>
                            <a:pt x="89571" y="76403"/>
                            <a:pt x="89571" y="98186"/>
                          </a:cubicBezTo>
                          <a:cubicBezTo>
                            <a:pt x="89571" y="102900"/>
                            <a:pt x="93310" y="106639"/>
                            <a:pt x="98024" y="106639"/>
                          </a:cubicBezTo>
                          <a:cubicBezTo>
                            <a:pt x="102738" y="106639"/>
                            <a:pt x="106477" y="102900"/>
                            <a:pt x="106477" y="98186"/>
                          </a:cubicBezTo>
                          <a:cubicBezTo>
                            <a:pt x="106477" y="71852"/>
                            <a:pt x="96236" y="47142"/>
                            <a:pt x="77704" y="28611"/>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121BC67-9445-C8F5-C70F-5B0670816A23}"/>
                        </a:ext>
                      </a:extLst>
                    </p:cNvPr>
                    <p:cNvSpPr/>
                    <p:nvPr/>
                  </p:nvSpPr>
                  <p:spPr>
                    <a:xfrm>
                      <a:off x="4382617" y="5906048"/>
                      <a:ext cx="84368" cy="84368"/>
                    </a:xfrm>
                    <a:custGeom>
                      <a:avLst/>
                      <a:gdLst>
                        <a:gd name="connsiteX0" fmla="*/ 8616 w 84368"/>
                        <a:gd name="connsiteY0" fmla="*/ 17069 h 84368"/>
                        <a:gd name="connsiteX1" fmla="*/ 8616 w 84368"/>
                        <a:gd name="connsiteY1" fmla="*/ 17069 h 84368"/>
                        <a:gd name="connsiteX2" fmla="*/ 50231 w 84368"/>
                        <a:gd name="connsiteY2" fmla="*/ 34300 h 84368"/>
                        <a:gd name="connsiteX3" fmla="*/ 67462 w 84368"/>
                        <a:gd name="connsiteY3" fmla="*/ 75916 h 84368"/>
                        <a:gd name="connsiteX4" fmla="*/ 75915 w 84368"/>
                        <a:gd name="connsiteY4" fmla="*/ 84369 h 84368"/>
                        <a:gd name="connsiteX5" fmla="*/ 84369 w 84368"/>
                        <a:gd name="connsiteY5" fmla="*/ 75916 h 84368"/>
                        <a:gd name="connsiteX6" fmla="*/ 62098 w 84368"/>
                        <a:gd name="connsiteY6" fmla="*/ 22271 h 84368"/>
                        <a:gd name="connsiteX7" fmla="*/ 8453 w 84368"/>
                        <a:gd name="connsiteY7" fmla="*/ 0 h 84368"/>
                        <a:gd name="connsiteX8" fmla="*/ 8453 w 84368"/>
                        <a:gd name="connsiteY8" fmla="*/ 0 h 84368"/>
                        <a:gd name="connsiteX9" fmla="*/ 0 w 84368"/>
                        <a:gd name="connsiteY9" fmla="*/ 8453 h 84368"/>
                        <a:gd name="connsiteX10" fmla="*/ 8453 w 84368"/>
                        <a:gd name="connsiteY10" fmla="*/ 16906 h 8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68" h="84368">
                          <a:moveTo>
                            <a:pt x="8616" y="17069"/>
                          </a:moveTo>
                          <a:lnTo>
                            <a:pt x="8616" y="17069"/>
                          </a:lnTo>
                          <a:cubicBezTo>
                            <a:pt x="24384" y="17069"/>
                            <a:pt x="39177" y="23246"/>
                            <a:pt x="50231" y="34300"/>
                          </a:cubicBezTo>
                          <a:cubicBezTo>
                            <a:pt x="61285" y="45354"/>
                            <a:pt x="67462" y="60147"/>
                            <a:pt x="67462" y="75916"/>
                          </a:cubicBezTo>
                          <a:cubicBezTo>
                            <a:pt x="67462" y="80630"/>
                            <a:pt x="71201" y="84369"/>
                            <a:pt x="75915" y="84369"/>
                          </a:cubicBezTo>
                          <a:cubicBezTo>
                            <a:pt x="80630" y="84369"/>
                            <a:pt x="84369" y="80630"/>
                            <a:pt x="84369" y="75916"/>
                          </a:cubicBezTo>
                          <a:cubicBezTo>
                            <a:pt x="84369" y="55596"/>
                            <a:pt x="76566" y="36576"/>
                            <a:pt x="62098" y="22271"/>
                          </a:cubicBezTo>
                          <a:cubicBezTo>
                            <a:pt x="47793" y="7965"/>
                            <a:pt x="28773" y="0"/>
                            <a:pt x="8453" y="0"/>
                          </a:cubicBezTo>
                          <a:lnTo>
                            <a:pt x="8453" y="0"/>
                          </a:lnTo>
                          <a:cubicBezTo>
                            <a:pt x="3739" y="0"/>
                            <a:pt x="0" y="3739"/>
                            <a:pt x="0" y="8453"/>
                          </a:cubicBezTo>
                          <a:cubicBezTo>
                            <a:pt x="0" y="13167"/>
                            <a:pt x="3739" y="16906"/>
                            <a:pt x="8453" y="16906"/>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AF9DD803-1F9C-6753-F16B-20B36312C3EA}"/>
                        </a:ext>
                      </a:extLst>
                    </p:cNvPr>
                    <p:cNvSpPr/>
                    <p:nvPr/>
                  </p:nvSpPr>
                  <p:spPr>
                    <a:xfrm>
                      <a:off x="4371401" y="5939698"/>
                      <a:ext cx="61772" cy="61772"/>
                    </a:xfrm>
                    <a:custGeom>
                      <a:avLst/>
                      <a:gdLst>
                        <a:gd name="connsiteX0" fmla="*/ 8616 w 61772"/>
                        <a:gd name="connsiteY0" fmla="*/ 17069 h 61772"/>
                        <a:gd name="connsiteX1" fmla="*/ 8616 w 61772"/>
                        <a:gd name="connsiteY1" fmla="*/ 17069 h 61772"/>
                        <a:gd name="connsiteX2" fmla="*/ 34300 w 61772"/>
                        <a:gd name="connsiteY2" fmla="*/ 27635 h 61772"/>
                        <a:gd name="connsiteX3" fmla="*/ 44867 w 61772"/>
                        <a:gd name="connsiteY3" fmla="*/ 53320 h 61772"/>
                        <a:gd name="connsiteX4" fmla="*/ 53320 w 61772"/>
                        <a:gd name="connsiteY4" fmla="*/ 61773 h 61772"/>
                        <a:gd name="connsiteX5" fmla="*/ 61773 w 61772"/>
                        <a:gd name="connsiteY5" fmla="*/ 53320 h 61772"/>
                        <a:gd name="connsiteX6" fmla="*/ 46167 w 61772"/>
                        <a:gd name="connsiteY6" fmla="*/ 15606 h 61772"/>
                        <a:gd name="connsiteX7" fmla="*/ 8453 w 61772"/>
                        <a:gd name="connsiteY7" fmla="*/ 0 h 61772"/>
                        <a:gd name="connsiteX8" fmla="*/ 8453 w 61772"/>
                        <a:gd name="connsiteY8" fmla="*/ 0 h 61772"/>
                        <a:gd name="connsiteX9" fmla="*/ 0 w 61772"/>
                        <a:gd name="connsiteY9" fmla="*/ 8453 h 61772"/>
                        <a:gd name="connsiteX10" fmla="*/ 8453 w 61772"/>
                        <a:gd name="connsiteY10" fmla="*/ 16906 h 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72" h="61772">
                          <a:moveTo>
                            <a:pt x="8616" y="17069"/>
                          </a:moveTo>
                          <a:lnTo>
                            <a:pt x="8616" y="17069"/>
                          </a:lnTo>
                          <a:cubicBezTo>
                            <a:pt x="18369" y="17069"/>
                            <a:pt x="27473" y="20808"/>
                            <a:pt x="34300" y="27635"/>
                          </a:cubicBezTo>
                          <a:cubicBezTo>
                            <a:pt x="41128" y="34463"/>
                            <a:pt x="44867" y="43566"/>
                            <a:pt x="44867" y="53320"/>
                          </a:cubicBezTo>
                          <a:cubicBezTo>
                            <a:pt x="44867" y="58034"/>
                            <a:pt x="48605" y="61773"/>
                            <a:pt x="53320" y="61773"/>
                          </a:cubicBezTo>
                          <a:cubicBezTo>
                            <a:pt x="58034" y="61773"/>
                            <a:pt x="61773" y="58034"/>
                            <a:pt x="61773" y="53320"/>
                          </a:cubicBezTo>
                          <a:cubicBezTo>
                            <a:pt x="61773" y="39014"/>
                            <a:pt x="56246" y="25684"/>
                            <a:pt x="46167" y="15606"/>
                          </a:cubicBezTo>
                          <a:cubicBezTo>
                            <a:pt x="36088" y="5527"/>
                            <a:pt x="22758" y="0"/>
                            <a:pt x="8453" y="0"/>
                          </a:cubicBezTo>
                          <a:lnTo>
                            <a:pt x="8453" y="0"/>
                          </a:lnTo>
                          <a:cubicBezTo>
                            <a:pt x="3739" y="0"/>
                            <a:pt x="0" y="3739"/>
                            <a:pt x="0" y="8453"/>
                          </a:cubicBezTo>
                          <a:cubicBezTo>
                            <a:pt x="0" y="13167"/>
                            <a:pt x="3739" y="16906"/>
                            <a:pt x="8453" y="16906"/>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2" name="Graphic 6">
                  <a:extLst>
                    <a:ext uri="{FF2B5EF4-FFF2-40B4-BE49-F238E27FC236}">
                      <a16:creationId xmlns:a16="http://schemas.microsoft.com/office/drawing/2014/main" id="{023D050D-A1B2-38A4-E6BF-7A315F8B65CC}"/>
                    </a:ext>
                  </a:extLst>
                </p:cNvPr>
                <p:cNvGrpSpPr/>
                <p:nvPr/>
              </p:nvGrpSpPr>
              <p:grpSpPr>
                <a:xfrm>
                  <a:off x="797635" y="5901015"/>
                  <a:ext cx="228600" cy="228600"/>
                  <a:chOff x="1301292" y="5752266"/>
                  <a:chExt cx="506211" cy="506211"/>
                </a:xfrm>
              </p:grpSpPr>
              <p:sp>
                <p:nvSpPr>
                  <p:cNvPr id="83" name="Freeform: Shape 82">
                    <a:extLst>
                      <a:ext uri="{FF2B5EF4-FFF2-40B4-BE49-F238E27FC236}">
                        <a16:creationId xmlns:a16="http://schemas.microsoft.com/office/drawing/2014/main" id="{206D2893-2656-8C73-4B15-F4428A8DD499}"/>
                      </a:ext>
                    </a:extLst>
                  </p:cNvPr>
                  <p:cNvSpPr/>
                  <p:nvPr/>
                </p:nvSpPr>
                <p:spPr>
                  <a:xfrm>
                    <a:off x="1301292" y="5752266"/>
                    <a:ext cx="506211" cy="506211"/>
                  </a:xfrm>
                  <a:custGeom>
                    <a:avLst/>
                    <a:gdLst>
                      <a:gd name="connsiteX0" fmla="*/ 506212 w 506211"/>
                      <a:gd name="connsiteY0" fmla="*/ 253106 h 506211"/>
                      <a:gd name="connsiteX1" fmla="*/ 253106 w 506211"/>
                      <a:gd name="connsiteY1" fmla="*/ 506212 h 506211"/>
                      <a:gd name="connsiteX2" fmla="*/ 0 w 506211"/>
                      <a:gd name="connsiteY2" fmla="*/ 253106 h 506211"/>
                      <a:gd name="connsiteX3" fmla="*/ 253106 w 506211"/>
                      <a:gd name="connsiteY3" fmla="*/ 0 h 506211"/>
                      <a:gd name="connsiteX4" fmla="*/ 506212 w 506211"/>
                      <a:gd name="connsiteY4" fmla="*/ 253106 h 50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11" h="506211">
                        <a:moveTo>
                          <a:pt x="506212" y="253106"/>
                        </a:moveTo>
                        <a:cubicBezTo>
                          <a:pt x="506212" y="392892"/>
                          <a:pt x="392893" y="506212"/>
                          <a:pt x="253106" y="506212"/>
                        </a:cubicBezTo>
                        <a:cubicBezTo>
                          <a:pt x="113319" y="506212"/>
                          <a:pt x="0" y="392892"/>
                          <a:pt x="0" y="253106"/>
                        </a:cubicBezTo>
                        <a:cubicBezTo>
                          <a:pt x="0" y="113319"/>
                          <a:pt x="113319" y="0"/>
                          <a:pt x="253106" y="0"/>
                        </a:cubicBezTo>
                        <a:cubicBezTo>
                          <a:pt x="392893" y="0"/>
                          <a:pt x="506212" y="113319"/>
                          <a:pt x="506212" y="253106"/>
                        </a:cubicBezTo>
                        <a:close/>
                      </a:path>
                    </a:pathLst>
                  </a:custGeom>
                  <a:solidFill>
                    <a:srgbClr val="2D55A5"/>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aphic 6">
                    <a:extLst>
                      <a:ext uri="{FF2B5EF4-FFF2-40B4-BE49-F238E27FC236}">
                        <a16:creationId xmlns:a16="http://schemas.microsoft.com/office/drawing/2014/main" id="{DC8F7EF2-23D0-293A-F778-A0A7D90532D9}"/>
                      </a:ext>
                    </a:extLst>
                  </p:cNvPr>
                  <p:cNvGrpSpPr/>
                  <p:nvPr/>
                </p:nvGrpSpPr>
                <p:grpSpPr>
                  <a:xfrm>
                    <a:off x="1403868" y="5867539"/>
                    <a:ext cx="301401" cy="275721"/>
                    <a:chOff x="1403868" y="5867539"/>
                    <a:chExt cx="301401" cy="275721"/>
                  </a:xfrm>
                  <a:solidFill>
                    <a:srgbClr val="FFFFFF"/>
                  </a:solidFill>
                </p:grpSpPr>
                <p:sp>
                  <p:nvSpPr>
                    <p:cNvPr id="85" name="Freeform: Shape 84">
                      <a:extLst>
                        <a:ext uri="{FF2B5EF4-FFF2-40B4-BE49-F238E27FC236}">
                          <a16:creationId xmlns:a16="http://schemas.microsoft.com/office/drawing/2014/main" id="{D0857FB6-DF4C-D35C-B84A-DAF9602754A8}"/>
                        </a:ext>
                      </a:extLst>
                    </p:cNvPr>
                    <p:cNvSpPr/>
                    <p:nvPr/>
                  </p:nvSpPr>
                  <p:spPr>
                    <a:xfrm>
                      <a:off x="1403868" y="5867539"/>
                      <a:ext cx="301401" cy="275721"/>
                    </a:xfrm>
                    <a:custGeom>
                      <a:avLst/>
                      <a:gdLst>
                        <a:gd name="connsiteX0" fmla="*/ 0 w 301401"/>
                        <a:gd name="connsiteY0" fmla="*/ 89715 h 275721"/>
                        <a:gd name="connsiteX1" fmla="*/ 17394 w 301401"/>
                        <a:gd name="connsiteY1" fmla="*/ 75085 h 275721"/>
                        <a:gd name="connsiteX2" fmla="*/ 27635 w 301401"/>
                        <a:gd name="connsiteY2" fmla="*/ 74760 h 275721"/>
                        <a:gd name="connsiteX3" fmla="*/ 35926 w 301401"/>
                        <a:gd name="connsiteY3" fmla="*/ 60779 h 275721"/>
                        <a:gd name="connsiteX4" fmla="*/ 189545 w 301401"/>
                        <a:gd name="connsiteY4" fmla="*/ 5672 h 275721"/>
                        <a:gd name="connsiteX5" fmla="*/ 273101 w 301401"/>
                        <a:gd name="connsiteY5" fmla="*/ 74760 h 275721"/>
                        <a:gd name="connsiteX6" fmla="*/ 282854 w 301401"/>
                        <a:gd name="connsiteY6" fmla="*/ 75085 h 275721"/>
                        <a:gd name="connsiteX7" fmla="*/ 300736 w 301401"/>
                        <a:gd name="connsiteY7" fmla="*/ 92316 h 275721"/>
                        <a:gd name="connsiteX8" fmla="*/ 300736 w 301401"/>
                        <a:gd name="connsiteY8" fmla="*/ 182862 h 275721"/>
                        <a:gd name="connsiteX9" fmla="*/ 283342 w 301401"/>
                        <a:gd name="connsiteY9" fmla="*/ 200744 h 275721"/>
                        <a:gd name="connsiteX10" fmla="*/ 273101 w 301401"/>
                        <a:gd name="connsiteY10" fmla="*/ 201069 h 275721"/>
                        <a:gd name="connsiteX11" fmla="*/ 261884 w 301401"/>
                        <a:gd name="connsiteY11" fmla="*/ 219113 h 275721"/>
                        <a:gd name="connsiteX12" fmla="*/ 36413 w 301401"/>
                        <a:gd name="connsiteY12" fmla="*/ 215374 h 275721"/>
                        <a:gd name="connsiteX13" fmla="*/ 27798 w 301401"/>
                        <a:gd name="connsiteY13" fmla="*/ 201069 h 275721"/>
                        <a:gd name="connsiteX14" fmla="*/ 17557 w 301401"/>
                        <a:gd name="connsiteY14" fmla="*/ 200744 h 275721"/>
                        <a:gd name="connsiteX15" fmla="*/ 163 w 301401"/>
                        <a:gd name="connsiteY15" fmla="*/ 186113 h 275721"/>
                        <a:gd name="connsiteX16" fmla="*/ 163 w 301401"/>
                        <a:gd name="connsiteY16" fmla="*/ 89878 h 275721"/>
                        <a:gd name="connsiteX17" fmla="*/ 143866 w 301401"/>
                        <a:gd name="connsiteY17" fmla="*/ 13475 h 275721"/>
                        <a:gd name="connsiteX18" fmla="*/ 109891 w 301401"/>
                        <a:gd name="connsiteY18" fmla="*/ 43711 h 275721"/>
                        <a:gd name="connsiteX19" fmla="*/ 143866 w 301401"/>
                        <a:gd name="connsiteY19" fmla="*/ 49888 h 275721"/>
                        <a:gd name="connsiteX20" fmla="*/ 143866 w 301401"/>
                        <a:gd name="connsiteY20" fmla="*/ 13475 h 275721"/>
                        <a:gd name="connsiteX21" fmla="*/ 156708 w 301401"/>
                        <a:gd name="connsiteY21" fmla="*/ 49888 h 275721"/>
                        <a:gd name="connsiteX22" fmla="*/ 190683 w 301401"/>
                        <a:gd name="connsiteY22" fmla="*/ 43060 h 275721"/>
                        <a:gd name="connsiteX23" fmla="*/ 156708 w 301401"/>
                        <a:gd name="connsiteY23" fmla="*/ 13475 h 275721"/>
                        <a:gd name="connsiteX24" fmla="*/ 156708 w 301401"/>
                        <a:gd name="connsiteY24" fmla="*/ 49888 h 275721"/>
                        <a:gd name="connsiteX25" fmla="*/ 111516 w 301401"/>
                        <a:gd name="connsiteY25" fmla="*/ 19327 h 275721"/>
                        <a:gd name="connsiteX26" fmla="*/ 84531 w 301401"/>
                        <a:gd name="connsiteY26" fmla="*/ 31356 h 275721"/>
                        <a:gd name="connsiteX27" fmla="*/ 98024 w 301401"/>
                        <a:gd name="connsiteY27" fmla="*/ 38509 h 275721"/>
                        <a:gd name="connsiteX28" fmla="*/ 111516 w 301401"/>
                        <a:gd name="connsiteY28" fmla="*/ 19327 h 275721"/>
                        <a:gd name="connsiteX29" fmla="*/ 189057 w 301401"/>
                        <a:gd name="connsiteY29" fmla="*/ 19327 h 275721"/>
                        <a:gd name="connsiteX30" fmla="*/ 202875 w 301401"/>
                        <a:gd name="connsiteY30" fmla="*/ 38671 h 275721"/>
                        <a:gd name="connsiteX31" fmla="*/ 216042 w 301401"/>
                        <a:gd name="connsiteY31" fmla="*/ 31356 h 275721"/>
                        <a:gd name="connsiteX32" fmla="*/ 189057 w 301401"/>
                        <a:gd name="connsiteY32" fmla="*/ 19327 h 275721"/>
                        <a:gd name="connsiteX33" fmla="*/ 42266 w 301401"/>
                        <a:gd name="connsiteY33" fmla="*/ 75085 h 275721"/>
                        <a:gd name="connsiteX34" fmla="*/ 83393 w 301401"/>
                        <a:gd name="connsiteY34" fmla="*/ 75085 h 275721"/>
                        <a:gd name="connsiteX35" fmla="*/ 91684 w 301401"/>
                        <a:gd name="connsiteY35" fmla="*/ 49563 h 275721"/>
                        <a:gd name="connsiteX36" fmla="*/ 73315 w 301401"/>
                        <a:gd name="connsiteY36" fmla="*/ 39322 h 275721"/>
                        <a:gd name="connsiteX37" fmla="*/ 47793 w 301401"/>
                        <a:gd name="connsiteY37" fmla="*/ 65981 h 275721"/>
                        <a:gd name="connsiteX38" fmla="*/ 42428 w 301401"/>
                        <a:gd name="connsiteY38" fmla="*/ 74922 h 275721"/>
                        <a:gd name="connsiteX39" fmla="*/ 258308 w 301401"/>
                        <a:gd name="connsiteY39" fmla="*/ 75085 h 275721"/>
                        <a:gd name="connsiteX40" fmla="*/ 251155 w 301401"/>
                        <a:gd name="connsiteY40" fmla="*/ 63706 h 275721"/>
                        <a:gd name="connsiteX41" fmla="*/ 226934 w 301401"/>
                        <a:gd name="connsiteY41" fmla="*/ 39322 h 275721"/>
                        <a:gd name="connsiteX42" fmla="*/ 208402 w 301401"/>
                        <a:gd name="connsiteY42" fmla="*/ 50051 h 275721"/>
                        <a:gd name="connsiteX43" fmla="*/ 217018 w 301401"/>
                        <a:gd name="connsiteY43" fmla="*/ 75085 h 275721"/>
                        <a:gd name="connsiteX44" fmla="*/ 258145 w 301401"/>
                        <a:gd name="connsiteY44" fmla="*/ 75085 h 275721"/>
                        <a:gd name="connsiteX45" fmla="*/ 143866 w 301401"/>
                        <a:gd name="connsiteY45" fmla="*/ 62730 h 275721"/>
                        <a:gd name="connsiteX46" fmla="*/ 103713 w 301401"/>
                        <a:gd name="connsiteY46" fmla="*/ 55090 h 275721"/>
                        <a:gd name="connsiteX47" fmla="*/ 96235 w 301401"/>
                        <a:gd name="connsiteY47" fmla="*/ 75085 h 275721"/>
                        <a:gd name="connsiteX48" fmla="*/ 143703 w 301401"/>
                        <a:gd name="connsiteY48" fmla="*/ 75085 h 275721"/>
                        <a:gd name="connsiteX49" fmla="*/ 143703 w 301401"/>
                        <a:gd name="connsiteY49" fmla="*/ 62730 h 275721"/>
                        <a:gd name="connsiteX50" fmla="*/ 156708 w 301401"/>
                        <a:gd name="connsiteY50" fmla="*/ 62730 h 275721"/>
                        <a:gd name="connsiteX51" fmla="*/ 156708 w 301401"/>
                        <a:gd name="connsiteY51" fmla="*/ 75085 h 275721"/>
                        <a:gd name="connsiteX52" fmla="*/ 204175 w 301401"/>
                        <a:gd name="connsiteY52" fmla="*/ 75085 h 275721"/>
                        <a:gd name="connsiteX53" fmla="*/ 197185 w 301401"/>
                        <a:gd name="connsiteY53" fmla="*/ 55090 h 275721"/>
                        <a:gd name="connsiteX54" fmla="*/ 156708 w 301401"/>
                        <a:gd name="connsiteY54" fmla="*/ 62730 h 275721"/>
                        <a:gd name="connsiteX55" fmla="*/ 16744 w 301401"/>
                        <a:gd name="connsiteY55" fmla="*/ 88090 h 275721"/>
                        <a:gd name="connsiteX56" fmla="*/ 12192 w 301401"/>
                        <a:gd name="connsiteY56" fmla="*/ 95242 h 275721"/>
                        <a:gd name="connsiteX57" fmla="*/ 12192 w 301401"/>
                        <a:gd name="connsiteY57" fmla="*/ 181074 h 275721"/>
                        <a:gd name="connsiteX58" fmla="*/ 16256 w 301401"/>
                        <a:gd name="connsiteY58" fmla="*/ 187576 h 275721"/>
                        <a:gd name="connsiteX59" fmla="*/ 281879 w 301401"/>
                        <a:gd name="connsiteY59" fmla="*/ 187901 h 275721"/>
                        <a:gd name="connsiteX60" fmla="*/ 288056 w 301401"/>
                        <a:gd name="connsiteY60" fmla="*/ 180586 h 275721"/>
                        <a:gd name="connsiteX61" fmla="*/ 288056 w 301401"/>
                        <a:gd name="connsiteY61" fmla="*/ 95405 h 275721"/>
                        <a:gd name="connsiteX62" fmla="*/ 283992 w 301401"/>
                        <a:gd name="connsiteY62" fmla="*/ 88415 h 275721"/>
                        <a:gd name="connsiteX63" fmla="*/ 16744 w 301401"/>
                        <a:gd name="connsiteY63" fmla="*/ 88415 h 275721"/>
                        <a:gd name="connsiteX64" fmla="*/ 83393 w 301401"/>
                        <a:gd name="connsiteY64" fmla="*/ 200744 h 275721"/>
                        <a:gd name="connsiteX65" fmla="*/ 42266 w 301401"/>
                        <a:gd name="connsiteY65" fmla="*/ 200744 h 275721"/>
                        <a:gd name="connsiteX66" fmla="*/ 49418 w 301401"/>
                        <a:gd name="connsiteY66" fmla="*/ 212123 h 275721"/>
                        <a:gd name="connsiteX67" fmla="*/ 73640 w 301401"/>
                        <a:gd name="connsiteY67" fmla="*/ 236507 h 275721"/>
                        <a:gd name="connsiteX68" fmla="*/ 92171 w 301401"/>
                        <a:gd name="connsiteY68" fmla="*/ 225778 h 275721"/>
                        <a:gd name="connsiteX69" fmla="*/ 83556 w 301401"/>
                        <a:gd name="connsiteY69" fmla="*/ 200744 h 275721"/>
                        <a:gd name="connsiteX70" fmla="*/ 143866 w 301401"/>
                        <a:gd name="connsiteY70" fmla="*/ 200744 h 275721"/>
                        <a:gd name="connsiteX71" fmla="*/ 96398 w 301401"/>
                        <a:gd name="connsiteY71" fmla="*/ 200744 h 275721"/>
                        <a:gd name="connsiteX72" fmla="*/ 103388 w 301401"/>
                        <a:gd name="connsiteY72" fmla="*/ 220739 h 275721"/>
                        <a:gd name="connsiteX73" fmla="*/ 143866 w 301401"/>
                        <a:gd name="connsiteY73" fmla="*/ 213098 h 275721"/>
                        <a:gd name="connsiteX74" fmla="*/ 143866 w 301401"/>
                        <a:gd name="connsiteY74" fmla="*/ 200744 h 275721"/>
                        <a:gd name="connsiteX75" fmla="*/ 204175 w 301401"/>
                        <a:gd name="connsiteY75" fmla="*/ 200744 h 275721"/>
                        <a:gd name="connsiteX76" fmla="*/ 156708 w 301401"/>
                        <a:gd name="connsiteY76" fmla="*/ 200744 h 275721"/>
                        <a:gd name="connsiteX77" fmla="*/ 156708 w 301401"/>
                        <a:gd name="connsiteY77" fmla="*/ 213098 h 275721"/>
                        <a:gd name="connsiteX78" fmla="*/ 196860 w 301401"/>
                        <a:gd name="connsiteY78" fmla="*/ 220739 h 275721"/>
                        <a:gd name="connsiteX79" fmla="*/ 204338 w 301401"/>
                        <a:gd name="connsiteY79" fmla="*/ 200744 h 275721"/>
                        <a:gd name="connsiteX80" fmla="*/ 258308 w 301401"/>
                        <a:gd name="connsiteY80" fmla="*/ 200744 h 275721"/>
                        <a:gd name="connsiteX81" fmla="*/ 217180 w 301401"/>
                        <a:gd name="connsiteY81" fmla="*/ 200744 h 275721"/>
                        <a:gd name="connsiteX82" fmla="*/ 209052 w 301401"/>
                        <a:gd name="connsiteY82" fmla="*/ 225615 h 275721"/>
                        <a:gd name="connsiteX83" fmla="*/ 227421 w 301401"/>
                        <a:gd name="connsiteY83" fmla="*/ 236019 h 275721"/>
                        <a:gd name="connsiteX84" fmla="*/ 234249 w 301401"/>
                        <a:gd name="connsiteY84" fmla="*/ 230980 h 275721"/>
                        <a:gd name="connsiteX85" fmla="*/ 252943 w 301401"/>
                        <a:gd name="connsiteY85" fmla="*/ 209684 h 275721"/>
                        <a:gd name="connsiteX86" fmla="*/ 258308 w 301401"/>
                        <a:gd name="connsiteY86" fmla="*/ 200744 h 275721"/>
                        <a:gd name="connsiteX87" fmla="*/ 156708 w 301401"/>
                        <a:gd name="connsiteY87" fmla="*/ 225453 h 275721"/>
                        <a:gd name="connsiteX88" fmla="*/ 156708 w 301401"/>
                        <a:gd name="connsiteY88" fmla="*/ 262516 h 275721"/>
                        <a:gd name="connsiteX89" fmla="*/ 190683 w 301401"/>
                        <a:gd name="connsiteY89" fmla="*/ 232280 h 275721"/>
                        <a:gd name="connsiteX90" fmla="*/ 156708 w 301401"/>
                        <a:gd name="connsiteY90" fmla="*/ 225453 h 275721"/>
                        <a:gd name="connsiteX91" fmla="*/ 143866 w 301401"/>
                        <a:gd name="connsiteY91" fmla="*/ 225940 h 275721"/>
                        <a:gd name="connsiteX92" fmla="*/ 109891 w 301401"/>
                        <a:gd name="connsiteY92" fmla="*/ 232768 h 275721"/>
                        <a:gd name="connsiteX93" fmla="*/ 143866 w 301401"/>
                        <a:gd name="connsiteY93" fmla="*/ 262354 h 275721"/>
                        <a:gd name="connsiteX94" fmla="*/ 143866 w 301401"/>
                        <a:gd name="connsiteY94" fmla="*/ 225940 h 275721"/>
                        <a:gd name="connsiteX95" fmla="*/ 111516 w 301401"/>
                        <a:gd name="connsiteY95" fmla="*/ 257152 h 275721"/>
                        <a:gd name="connsiteX96" fmla="*/ 97699 w 301401"/>
                        <a:gd name="connsiteY96" fmla="*/ 237157 h 275721"/>
                        <a:gd name="connsiteX97" fmla="*/ 84531 w 301401"/>
                        <a:gd name="connsiteY97" fmla="*/ 244472 h 275721"/>
                        <a:gd name="connsiteX98" fmla="*/ 111516 w 301401"/>
                        <a:gd name="connsiteY98" fmla="*/ 257152 h 275721"/>
                        <a:gd name="connsiteX99" fmla="*/ 189057 w 301401"/>
                        <a:gd name="connsiteY99" fmla="*/ 256502 h 275721"/>
                        <a:gd name="connsiteX100" fmla="*/ 216042 w 301401"/>
                        <a:gd name="connsiteY100" fmla="*/ 244472 h 275721"/>
                        <a:gd name="connsiteX101" fmla="*/ 202875 w 301401"/>
                        <a:gd name="connsiteY101" fmla="*/ 237157 h 275721"/>
                        <a:gd name="connsiteX102" fmla="*/ 189057 w 301401"/>
                        <a:gd name="connsiteY102" fmla="*/ 256502 h 27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1401" h="275721">
                          <a:moveTo>
                            <a:pt x="0" y="89715"/>
                          </a:moveTo>
                          <a:cubicBezTo>
                            <a:pt x="3251" y="81750"/>
                            <a:pt x="8453" y="76060"/>
                            <a:pt x="17394" y="75085"/>
                          </a:cubicBezTo>
                          <a:cubicBezTo>
                            <a:pt x="19670" y="74922"/>
                            <a:pt x="26335" y="75572"/>
                            <a:pt x="27635" y="74760"/>
                          </a:cubicBezTo>
                          <a:cubicBezTo>
                            <a:pt x="28285" y="74272"/>
                            <a:pt x="34625" y="62730"/>
                            <a:pt x="35926" y="60779"/>
                          </a:cubicBezTo>
                          <a:cubicBezTo>
                            <a:pt x="69576" y="10386"/>
                            <a:pt x="131186" y="-11235"/>
                            <a:pt x="189545" y="5672"/>
                          </a:cubicBezTo>
                          <a:cubicBezTo>
                            <a:pt x="225958" y="16238"/>
                            <a:pt x="255544" y="41435"/>
                            <a:pt x="273101" y="74760"/>
                          </a:cubicBezTo>
                          <a:cubicBezTo>
                            <a:pt x="276189" y="75572"/>
                            <a:pt x="279603" y="74760"/>
                            <a:pt x="282854" y="75085"/>
                          </a:cubicBezTo>
                          <a:cubicBezTo>
                            <a:pt x="292445" y="75898"/>
                            <a:pt x="299761" y="82888"/>
                            <a:pt x="300736" y="92316"/>
                          </a:cubicBezTo>
                          <a:cubicBezTo>
                            <a:pt x="299110" y="121740"/>
                            <a:pt x="302849" y="153601"/>
                            <a:pt x="300736" y="182862"/>
                          </a:cubicBezTo>
                          <a:cubicBezTo>
                            <a:pt x="300086" y="192453"/>
                            <a:pt x="292771" y="199768"/>
                            <a:pt x="283342" y="200744"/>
                          </a:cubicBezTo>
                          <a:cubicBezTo>
                            <a:pt x="279928" y="201069"/>
                            <a:pt x="276515" y="200419"/>
                            <a:pt x="273101" y="201069"/>
                          </a:cubicBezTo>
                          <a:cubicBezTo>
                            <a:pt x="269362" y="207084"/>
                            <a:pt x="265948" y="213423"/>
                            <a:pt x="261884" y="219113"/>
                          </a:cubicBezTo>
                          <a:cubicBezTo>
                            <a:pt x="206451" y="296004"/>
                            <a:pt x="89083" y="294378"/>
                            <a:pt x="36413" y="215374"/>
                          </a:cubicBezTo>
                          <a:cubicBezTo>
                            <a:pt x="35113" y="213261"/>
                            <a:pt x="28611" y="201394"/>
                            <a:pt x="27798" y="201069"/>
                          </a:cubicBezTo>
                          <a:cubicBezTo>
                            <a:pt x="26497" y="200256"/>
                            <a:pt x="19832" y="201069"/>
                            <a:pt x="17557" y="200744"/>
                          </a:cubicBezTo>
                          <a:cubicBezTo>
                            <a:pt x="8616" y="199768"/>
                            <a:pt x="3414" y="194079"/>
                            <a:pt x="163" y="186113"/>
                          </a:cubicBezTo>
                          <a:lnTo>
                            <a:pt x="163" y="89878"/>
                          </a:lnTo>
                          <a:close/>
                          <a:moveTo>
                            <a:pt x="143866" y="13475"/>
                          </a:moveTo>
                          <a:cubicBezTo>
                            <a:pt x="128422" y="17051"/>
                            <a:pt x="117043" y="30381"/>
                            <a:pt x="109891" y="43711"/>
                          </a:cubicBezTo>
                          <a:cubicBezTo>
                            <a:pt x="120782" y="47287"/>
                            <a:pt x="132324" y="50051"/>
                            <a:pt x="143866" y="49888"/>
                          </a:cubicBezTo>
                          <a:lnTo>
                            <a:pt x="143866" y="13475"/>
                          </a:lnTo>
                          <a:close/>
                          <a:moveTo>
                            <a:pt x="156708" y="49888"/>
                          </a:moveTo>
                          <a:cubicBezTo>
                            <a:pt x="160447" y="51188"/>
                            <a:pt x="190683" y="45174"/>
                            <a:pt x="190683" y="43060"/>
                          </a:cubicBezTo>
                          <a:cubicBezTo>
                            <a:pt x="182880" y="30056"/>
                            <a:pt x="172151" y="16888"/>
                            <a:pt x="156708" y="13475"/>
                          </a:cubicBezTo>
                          <a:lnTo>
                            <a:pt x="156708" y="49888"/>
                          </a:lnTo>
                          <a:close/>
                          <a:moveTo>
                            <a:pt x="111516" y="19327"/>
                          </a:moveTo>
                          <a:cubicBezTo>
                            <a:pt x="102088" y="22090"/>
                            <a:pt x="92822" y="26154"/>
                            <a:pt x="84531" y="31356"/>
                          </a:cubicBezTo>
                          <a:cubicBezTo>
                            <a:pt x="86157" y="32657"/>
                            <a:pt x="96886" y="39159"/>
                            <a:pt x="98024" y="38509"/>
                          </a:cubicBezTo>
                          <a:lnTo>
                            <a:pt x="111516" y="19327"/>
                          </a:lnTo>
                          <a:close/>
                          <a:moveTo>
                            <a:pt x="189057" y="19327"/>
                          </a:moveTo>
                          <a:lnTo>
                            <a:pt x="202875" y="38671"/>
                          </a:lnTo>
                          <a:cubicBezTo>
                            <a:pt x="202875" y="38671"/>
                            <a:pt x="216042" y="32169"/>
                            <a:pt x="216042" y="31356"/>
                          </a:cubicBezTo>
                          <a:cubicBezTo>
                            <a:pt x="213279" y="28755"/>
                            <a:pt x="190845" y="18026"/>
                            <a:pt x="189057" y="19327"/>
                          </a:cubicBezTo>
                          <a:close/>
                          <a:moveTo>
                            <a:pt x="42266" y="75085"/>
                          </a:moveTo>
                          <a:lnTo>
                            <a:pt x="83393" y="75085"/>
                          </a:lnTo>
                          <a:lnTo>
                            <a:pt x="91684" y="49563"/>
                          </a:lnTo>
                          <a:lnTo>
                            <a:pt x="73315" y="39322"/>
                          </a:lnTo>
                          <a:cubicBezTo>
                            <a:pt x="63561" y="46637"/>
                            <a:pt x="54783" y="56065"/>
                            <a:pt x="47793" y="65981"/>
                          </a:cubicBezTo>
                          <a:cubicBezTo>
                            <a:pt x="47142" y="66957"/>
                            <a:pt x="41941" y="74597"/>
                            <a:pt x="42428" y="74922"/>
                          </a:cubicBezTo>
                          <a:close/>
                          <a:moveTo>
                            <a:pt x="258308" y="75085"/>
                          </a:moveTo>
                          <a:cubicBezTo>
                            <a:pt x="256357" y="71021"/>
                            <a:pt x="253756" y="67282"/>
                            <a:pt x="251155" y="63706"/>
                          </a:cubicBezTo>
                          <a:cubicBezTo>
                            <a:pt x="244328" y="54440"/>
                            <a:pt x="236362" y="45987"/>
                            <a:pt x="226934" y="39322"/>
                          </a:cubicBezTo>
                          <a:lnTo>
                            <a:pt x="208402" y="50051"/>
                          </a:lnTo>
                          <a:lnTo>
                            <a:pt x="217018" y="75085"/>
                          </a:lnTo>
                          <a:lnTo>
                            <a:pt x="258145" y="75085"/>
                          </a:lnTo>
                          <a:close/>
                          <a:moveTo>
                            <a:pt x="143866" y="62730"/>
                          </a:moveTo>
                          <a:cubicBezTo>
                            <a:pt x="130048" y="62568"/>
                            <a:pt x="116881" y="58666"/>
                            <a:pt x="103713" y="55090"/>
                          </a:cubicBezTo>
                          <a:cubicBezTo>
                            <a:pt x="102413" y="55578"/>
                            <a:pt x="96723" y="72321"/>
                            <a:pt x="96235" y="75085"/>
                          </a:cubicBezTo>
                          <a:lnTo>
                            <a:pt x="143703" y="75085"/>
                          </a:lnTo>
                          <a:lnTo>
                            <a:pt x="143703" y="62730"/>
                          </a:lnTo>
                          <a:close/>
                          <a:moveTo>
                            <a:pt x="156708" y="62730"/>
                          </a:moveTo>
                          <a:lnTo>
                            <a:pt x="156708" y="75085"/>
                          </a:lnTo>
                          <a:lnTo>
                            <a:pt x="204175" y="75085"/>
                          </a:lnTo>
                          <a:lnTo>
                            <a:pt x="197185" y="55090"/>
                          </a:lnTo>
                          <a:cubicBezTo>
                            <a:pt x="184018" y="58991"/>
                            <a:pt x="170525" y="62405"/>
                            <a:pt x="156708" y="62730"/>
                          </a:cubicBezTo>
                          <a:close/>
                          <a:moveTo>
                            <a:pt x="16744" y="88090"/>
                          </a:moveTo>
                          <a:cubicBezTo>
                            <a:pt x="13493" y="89227"/>
                            <a:pt x="12517" y="92154"/>
                            <a:pt x="12192" y="95242"/>
                          </a:cubicBezTo>
                          <a:cubicBezTo>
                            <a:pt x="9754" y="122552"/>
                            <a:pt x="13980" y="153276"/>
                            <a:pt x="12192" y="181074"/>
                          </a:cubicBezTo>
                          <a:cubicBezTo>
                            <a:pt x="12517" y="183837"/>
                            <a:pt x="13655" y="186438"/>
                            <a:pt x="16256" y="187576"/>
                          </a:cubicBezTo>
                          <a:lnTo>
                            <a:pt x="281879" y="187901"/>
                          </a:lnTo>
                          <a:cubicBezTo>
                            <a:pt x="285943" y="187901"/>
                            <a:pt x="287894" y="184163"/>
                            <a:pt x="288056" y="180586"/>
                          </a:cubicBezTo>
                          <a:cubicBezTo>
                            <a:pt x="286268" y="153114"/>
                            <a:pt x="290495" y="122552"/>
                            <a:pt x="288056" y="95405"/>
                          </a:cubicBezTo>
                          <a:cubicBezTo>
                            <a:pt x="287731" y="92479"/>
                            <a:pt x="286918" y="89715"/>
                            <a:pt x="283992" y="88415"/>
                          </a:cubicBezTo>
                          <a:lnTo>
                            <a:pt x="16744" y="88415"/>
                          </a:lnTo>
                          <a:close/>
                          <a:moveTo>
                            <a:pt x="83393" y="200744"/>
                          </a:moveTo>
                          <a:lnTo>
                            <a:pt x="42266" y="200744"/>
                          </a:lnTo>
                          <a:cubicBezTo>
                            <a:pt x="44216" y="204808"/>
                            <a:pt x="46817" y="208547"/>
                            <a:pt x="49418" y="212123"/>
                          </a:cubicBezTo>
                          <a:cubicBezTo>
                            <a:pt x="56246" y="221389"/>
                            <a:pt x="64211" y="229842"/>
                            <a:pt x="73640" y="236507"/>
                          </a:cubicBezTo>
                          <a:lnTo>
                            <a:pt x="92171" y="225778"/>
                          </a:lnTo>
                          <a:lnTo>
                            <a:pt x="83556" y="200744"/>
                          </a:lnTo>
                          <a:close/>
                          <a:moveTo>
                            <a:pt x="143866" y="200744"/>
                          </a:moveTo>
                          <a:lnTo>
                            <a:pt x="96398" y="200744"/>
                          </a:lnTo>
                          <a:lnTo>
                            <a:pt x="103388" y="220739"/>
                          </a:lnTo>
                          <a:cubicBezTo>
                            <a:pt x="116555" y="217000"/>
                            <a:pt x="130048" y="213423"/>
                            <a:pt x="143866" y="213098"/>
                          </a:cubicBezTo>
                          <a:lnTo>
                            <a:pt x="143866" y="200744"/>
                          </a:lnTo>
                          <a:close/>
                          <a:moveTo>
                            <a:pt x="204175" y="200744"/>
                          </a:moveTo>
                          <a:lnTo>
                            <a:pt x="156708" y="200744"/>
                          </a:lnTo>
                          <a:lnTo>
                            <a:pt x="156708" y="213098"/>
                          </a:lnTo>
                          <a:cubicBezTo>
                            <a:pt x="170525" y="213423"/>
                            <a:pt x="183693" y="217000"/>
                            <a:pt x="196860" y="220739"/>
                          </a:cubicBezTo>
                          <a:cubicBezTo>
                            <a:pt x="198161" y="220251"/>
                            <a:pt x="203850" y="203507"/>
                            <a:pt x="204338" y="200744"/>
                          </a:cubicBezTo>
                          <a:close/>
                          <a:moveTo>
                            <a:pt x="258308" y="200744"/>
                          </a:moveTo>
                          <a:lnTo>
                            <a:pt x="217180" y="200744"/>
                          </a:lnTo>
                          <a:lnTo>
                            <a:pt x="209052" y="225615"/>
                          </a:lnTo>
                          <a:cubicBezTo>
                            <a:pt x="215067" y="229029"/>
                            <a:pt x="221244" y="232768"/>
                            <a:pt x="227421" y="236019"/>
                          </a:cubicBezTo>
                          <a:cubicBezTo>
                            <a:pt x="228722" y="236019"/>
                            <a:pt x="232949" y="232118"/>
                            <a:pt x="234249" y="230980"/>
                          </a:cubicBezTo>
                          <a:cubicBezTo>
                            <a:pt x="240914" y="225128"/>
                            <a:pt x="247904" y="217000"/>
                            <a:pt x="252943" y="209684"/>
                          </a:cubicBezTo>
                          <a:cubicBezTo>
                            <a:pt x="253594" y="208709"/>
                            <a:pt x="258795" y="201069"/>
                            <a:pt x="258308" y="200744"/>
                          </a:cubicBezTo>
                          <a:close/>
                          <a:moveTo>
                            <a:pt x="156708" y="225453"/>
                          </a:moveTo>
                          <a:lnTo>
                            <a:pt x="156708" y="262516"/>
                          </a:lnTo>
                          <a:cubicBezTo>
                            <a:pt x="172151" y="258778"/>
                            <a:pt x="183368" y="245773"/>
                            <a:pt x="190683" y="232280"/>
                          </a:cubicBezTo>
                          <a:cubicBezTo>
                            <a:pt x="179791" y="228379"/>
                            <a:pt x="168087" y="226591"/>
                            <a:pt x="156708" y="225453"/>
                          </a:cubicBezTo>
                          <a:close/>
                          <a:moveTo>
                            <a:pt x="143866" y="225940"/>
                          </a:moveTo>
                          <a:cubicBezTo>
                            <a:pt x="140127" y="224477"/>
                            <a:pt x="110053" y="230817"/>
                            <a:pt x="109891" y="232768"/>
                          </a:cubicBezTo>
                          <a:cubicBezTo>
                            <a:pt x="117531" y="245773"/>
                            <a:pt x="128585" y="258778"/>
                            <a:pt x="143866" y="262354"/>
                          </a:cubicBezTo>
                          <a:lnTo>
                            <a:pt x="143866" y="225940"/>
                          </a:lnTo>
                          <a:close/>
                          <a:moveTo>
                            <a:pt x="111516" y="257152"/>
                          </a:moveTo>
                          <a:lnTo>
                            <a:pt x="97699" y="237157"/>
                          </a:lnTo>
                          <a:cubicBezTo>
                            <a:pt x="97699" y="237157"/>
                            <a:pt x="84531" y="243660"/>
                            <a:pt x="84531" y="244472"/>
                          </a:cubicBezTo>
                          <a:cubicBezTo>
                            <a:pt x="92822" y="249999"/>
                            <a:pt x="102250" y="253738"/>
                            <a:pt x="111516" y="257152"/>
                          </a:cubicBezTo>
                          <a:close/>
                          <a:moveTo>
                            <a:pt x="189057" y="256502"/>
                          </a:moveTo>
                          <a:cubicBezTo>
                            <a:pt x="190845" y="257802"/>
                            <a:pt x="213116" y="246911"/>
                            <a:pt x="216042" y="244472"/>
                          </a:cubicBezTo>
                          <a:cubicBezTo>
                            <a:pt x="216042" y="243660"/>
                            <a:pt x="204663" y="237645"/>
                            <a:pt x="202875" y="237157"/>
                          </a:cubicBezTo>
                          <a:lnTo>
                            <a:pt x="189057" y="256502"/>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FB57D8AD-3359-2AD6-4B9C-DF79ED96F511}"/>
                        </a:ext>
                      </a:extLst>
                    </p:cNvPr>
                    <p:cNvSpPr/>
                    <p:nvPr/>
                  </p:nvSpPr>
                  <p:spPr>
                    <a:xfrm>
                      <a:off x="1428605" y="5967898"/>
                      <a:ext cx="38414" cy="62761"/>
                    </a:xfrm>
                    <a:custGeom>
                      <a:avLst/>
                      <a:gdLst>
                        <a:gd name="connsiteX0" fmla="*/ 12814 w 38414"/>
                        <a:gd name="connsiteY0" fmla="*/ 19917 h 62761"/>
                        <a:gd name="connsiteX1" fmla="*/ 36223 w 38414"/>
                        <a:gd name="connsiteY1" fmla="*/ 29671 h 62761"/>
                        <a:gd name="connsiteX2" fmla="*/ 38011 w 38414"/>
                        <a:gd name="connsiteY2" fmla="*/ 56493 h 62761"/>
                        <a:gd name="connsiteX3" fmla="*/ 27282 w 38414"/>
                        <a:gd name="connsiteY3" fmla="*/ 60883 h 62761"/>
                        <a:gd name="connsiteX4" fmla="*/ 25006 w 38414"/>
                        <a:gd name="connsiteY4" fmla="*/ 35523 h 62761"/>
                        <a:gd name="connsiteX5" fmla="*/ 12977 w 38414"/>
                        <a:gd name="connsiteY5" fmla="*/ 36173 h 62761"/>
                        <a:gd name="connsiteX6" fmla="*/ 11513 w 38414"/>
                        <a:gd name="connsiteY6" fmla="*/ 60070 h 62761"/>
                        <a:gd name="connsiteX7" fmla="*/ 460 w 38414"/>
                        <a:gd name="connsiteY7" fmla="*/ 56656 h 62761"/>
                        <a:gd name="connsiteX8" fmla="*/ 460 w 38414"/>
                        <a:gd name="connsiteY8" fmla="*/ 4474 h 62761"/>
                        <a:gd name="connsiteX9" fmla="*/ 9725 w 38414"/>
                        <a:gd name="connsiteY9" fmla="*/ 898 h 62761"/>
                        <a:gd name="connsiteX10" fmla="*/ 12652 w 38414"/>
                        <a:gd name="connsiteY10" fmla="*/ 4474 h 62761"/>
                        <a:gd name="connsiteX11" fmla="*/ 12652 w 38414"/>
                        <a:gd name="connsiteY11" fmla="*/ 20080 h 6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14" h="62761">
                          <a:moveTo>
                            <a:pt x="12814" y="19917"/>
                          </a:moveTo>
                          <a:cubicBezTo>
                            <a:pt x="21267" y="16341"/>
                            <a:pt x="32646" y="21380"/>
                            <a:pt x="36223" y="29671"/>
                          </a:cubicBezTo>
                          <a:cubicBezTo>
                            <a:pt x="38499" y="34873"/>
                            <a:pt x="38824" y="50804"/>
                            <a:pt x="38011" y="56493"/>
                          </a:cubicBezTo>
                          <a:cubicBezTo>
                            <a:pt x="37198" y="61695"/>
                            <a:pt x="31671" y="64621"/>
                            <a:pt x="27282" y="60883"/>
                          </a:cubicBezTo>
                          <a:cubicBezTo>
                            <a:pt x="22893" y="57144"/>
                            <a:pt x="26307" y="41375"/>
                            <a:pt x="25006" y="35523"/>
                          </a:cubicBezTo>
                          <a:cubicBezTo>
                            <a:pt x="23705" y="29996"/>
                            <a:pt x="14277" y="29671"/>
                            <a:pt x="12977" y="36173"/>
                          </a:cubicBezTo>
                          <a:cubicBezTo>
                            <a:pt x="11839" y="42026"/>
                            <a:pt x="14602" y="55843"/>
                            <a:pt x="11513" y="60070"/>
                          </a:cubicBezTo>
                          <a:cubicBezTo>
                            <a:pt x="8100" y="64947"/>
                            <a:pt x="947" y="62833"/>
                            <a:pt x="460" y="56656"/>
                          </a:cubicBezTo>
                          <a:cubicBezTo>
                            <a:pt x="-1004" y="40075"/>
                            <a:pt x="1597" y="21218"/>
                            <a:pt x="460" y="4474"/>
                          </a:cubicBezTo>
                          <a:cubicBezTo>
                            <a:pt x="1597" y="573"/>
                            <a:pt x="6149" y="-1215"/>
                            <a:pt x="9725" y="898"/>
                          </a:cubicBezTo>
                          <a:cubicBezTo>
                            <a:pt x="10376" y="1386"/>
                            <a:pt x="12652" y="3824"/>
                            <a:pt x="12652" y="4474"/>
                          </a:cubicBezTo>
                          <a:lnTo>
                            <a:pt x="12652" y="2008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6520C0A0-2CA7-7977-7831-05A607F14CEE}"/>
                        </a:ext>
                      </a:extLst>
                    </p:cNvPr>
                    <p:cNvSpPr/>
                    <p:nvPr/>
                  </p:nvSpPr>
                  <p:spPr>
                    <a:xfrm>
                      <a:off x="1553660" y="5986326"/>
                      <a:ext cx="37901" cy="56662"/>
                    </a:xfrm>
                    <a:custGeom>
                      <a:avLst/>
                      <a:gdLst>
                        <a:gd name="connsiteX0" fmla="*/ 12768 w 37901"/>
                        <a:gd name="connsiteY0" fmla="*/ 37904 h 56662"/>
                        <a:gd name="connsiteX1" fmla="*/ 12768 w 37901"/>
                        <a:gd name="connsiteY1" fmla="*/ 51071 h 56662"/>
                        <a:gd name="connsiteX2" fmla="*/ 413 w 37901"/>
                        <a:gd name="connsiteY2" fmla="*/ 49933 h 56662"/>
                        <a:gd name="connsiteX3" fmla="*/ 413 w 37901"/>
                        <a:gd name="connsiteY3" fmla="*/ 5392 h 56662"/>
                        <a:gd name="connsiteX4" fmla="*/ 4965 w 37901"/>
                        <a:gd name="connsiteY4" fmla="*/ 515 h 56662"/>
                        <a:gd name="connsiteX5" fmla="*/ 25447 w 37901"/>
                        <a:gd name="connsiteY5" fmla="*/ 1328 h 56662"/>
                        <a:gd name="connsiteX6" fmla="*/ 29024 w 37901"/>
                        <a:gd name="connsiteY6" fmla="*/ 34978 h 56662"/>
                        <a:gd name="connsiteX7" fmla="*/ 21871 w 37901"/>
                        <a:gd name="connsiteY7" fmla="*/ 37741 h 56662"/>
                        <a:gd name="connsiteX8" fmla="*/ 12768 w 37901"/>
                        <a:gd name="connsiteY8" fmla="*/ 37741 h 56662"/>
                        <a:gd name="connsiteX9" fmla="*/ 12768 w 37901"/>
                        <a:gd name="connsiteY9" fmla="*/ 25549 h 56662"/>
                        <a:gd name="connsiteX10" fmla="*/ 25447 w 37901"/>
                        <a:gd name="connsiteY10" fmla="*/ 17259 h 56662"/>
                        <a:gd name="connsiteX11" fmla="*/ 12768 w 37901"/>
                        <a:gd name="connsiteY11" fmla="*/ 12544 h 56662"/>
                        <a:gd name="connsiteX12" fmla="*/ 12768 w 37901"/>
                        <a:gd name="connsiteY12" fmla="*/ 25387 h 5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01" h="56662">
                          <a:moveTo>
                            <a:pt x="12768" y="37904"/>
                          </a:moveTo>
                          <a:cubicBezTo>
                            <a:pt x="12442" y="42130"/>
                            <a:pt x="13255" y="47007"/>
                            <a:pt x="12768" y="51071"/>
                          </a:cubicBezTo>
                          <a:cubicBezTo>
                            <a:pt x="11955" y="58549"/>
                            <a:pt x="1226" y="58874"/>
                            <a:pt x="413" y="49933"/>
                          </a:cubicBezTo>
                          <a:cubicBezTo>
                            <a:pt x="-888" y="35953"/>
                            <a:pt x="1388" y="19697"/>
                            <a:pt x="413" y="5392"/>
                          </a:cubicBezTo>
                          <a:cubicBezTo>
                            <a:pt x="901" y="3116"/>
                            <a:pt x="2526" y="1003"/>
                            <a:pt x="4965" y="515"/>
                          </a:cubicBezTo>
                          <a:cubicBezTo>
                            <a:pt x="8866" y="-460"/>
                            <a:pt x="21546" y="27"/>
                            <a:pt x="25447" y="1328"/>
                          </a:cubicBezTo>
                          <a:cubicBezTo>
                            <a:pt x="40078" y="6367"/>
                            <a:pt x="42516" y="27175"/>
                            <a:pt x="29024" y="34978"/>
                          </a:cubicBezTo>
                          <a:cubicBezTo>
                            <a:pt x="27560" y="35790"/>
                            <a:pt x="23496" y="37741"/>
                            <a:pt x="21871" y="37741"/>
                          </a:cubicBezTo>
                          <a:lnTo>
                            <a:pt x="12768" y="37741"/>
                          </a:lnTo>
                          <a:close/>
                          <a:moveTo>
                            <a:pt x="12768" y="25549"/>
                          </a:moveTo>
                          <a:cubicBezTo>
                            <a:pt x="18457" y="26362"/>
                            <a:pt x="27560" y="25061"/>
                            <a:pt x="25447" y="17259"/>
                          </a:cubicBezTo>
                          <a:cubicBezTo>
                            <a:pt x="23984" y="11569"/>
                            <a:pt x="17319" y="12544"/>
                            <a:pt x="12768" y="12544"/>
                          </a:cubicBezTo>
                          <a:lnTo>
                            <a:pt x="12768" y="25387"/>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2346BBB2-8B12-A8DB-76A7-848EC206DF5B}"/>
                        </a:ext>
                      </a:extLst>
                    </p:cNvPr>
                    <p:cNvSpPr/>
                    <p:nvPr/>
                  </p:nvSpPr>
                  <p:spPr>
                    <a:xfrm>
                      <a:off x="1466641" y="5967813"/>
                      <a:ext cx="37703" cy="62583"/>
                    </a:xfrm>
                    <a:custGeom>
                      <a:avLst/>
                      <a:gdLst>
                        <a:gd name="connsiteX0" fmla="*/ 24684 w 37703"/>
                        <a:gd name="connsiteY0" fmla="*/ 18865 h 62583"/>
                        <a:gd name="connsiteX1" fmla="*/ 37364 w 37703"/>
                        <a:gd name="connsiteY1" fmla="*/ 26505 h 62583"/>
                        <a:gd name="connsiteX2" fmla="*/ 25009 w 37703"/>
                        <a:gd name="connsiteY2" fmla="*/ 31707 h 62583"/>
                        <a:gd name="connsiteX3" fmla="*/ 28423 w 37703"/>
                        <a:gd name="connsiteY3" fmla="*/ 49426 h 62583"/>
                        <a:gd name="connsiteX4" fmla="*/ 37689 w 37703"/>
                        <a:gd name="connsiteY4" fmla="*/ 56091 h 62583"/>
                        <a:gd name="connsiteX5" fmla="*/ 21433 w 37703"/>
                        <a:gd name="connsiteY5" fmla="*/ 59992 h 62583"/>
                        <a:gd name="connsiteX6" fmla="*/ 12492 w 37703"/>
                        <a:gd name="connsiteY6" fmla="*/ 47313 h 62583"/>
                        <a:gd name="connsiteX7" fmla="*/ 12492 w 37703"/>
                        <a:gd name="connsiteY7" fmla="*/ 31219 h 62583"/>
                        <a:gd name="connsiteX8" fmla="*/ 4039 w 37703"/>
                        <a:gd name="connsiteY8" fmla="*/ 31219 h 62583"/>
                        <a:gd name="connsiteX9" fmla="*/ 300 w 37703"/>
                        <a:gd name="connsiteY9" fmla="*/ 27318 h 62583"/>
                        <a:gd name="connsiteX10" fmla="*/ 12492 w 37703"/>
                        <a:gd name="connsiteY10" fmla="*/ 18865 h 62583"/>
                        <a:gd name="connsiteX11" fmla="*/ 12492 w 37703"/>
                        <a:gd name="connsiteY11" fmla="*/ 4397 h 62583"/>
                        <a:gd name="connsiteX12" fmla="*/ 19157 w 37703"/>
                        <a:gd name="connsiteY12" fmla="*/ 8 h 62583"/>
                        <a:gd name="connsiteX13" fmla="*/ 24684 w 37703"/>
                        <a:gd name="connsiteY13" fmla="*/ 4397 h 62583"/>
                        <a:gd name="connsiteX14" fmla="*/ 24684 w 37703"/>
                        <a:gd name="connsiteY14" fmla="*/ 18865 h 6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03" h="62583">
                          <a:moveTo>
                            <a:pt x="24684" y="18865"/>
                          </a:moveTo>
                          <a:cubicBezTo>
                            <a:pt x="29886" y="18052"/>
                            <a:pt x="39152" y="19190"/>
                            <a:pt x="37364" y="26505"/>
                          </a:cubicBezTo>
                          <a:cubicBezTo>
                            <a:pt x="35576" y="33820"/>
                            <a:pt x="26147" y="29919"/>
                            <a:pt x="25009" y="31707"/>
                          </a:cubicBezTo>
                          <a:cubicBezTo>
                            <a:pt x="24847" y="36259"/>
                            <a:pt x="23221" y="47313"/>
                            <a:pt x="28423" y="49426"/>
                          </a:cubicBezTo>
                          <a:cubicBezTo>
                            <a:pt x="31837" y="50889"/>
                            <a:pt x="37364" y="49914"/>
                            <a:pt x="37689" y="56091"/>
                          </a:cubicBezTo>
                          <a:cubicBezTo>
                            <a:pt x="38177" y="65032"/>
                            <a:pt x="26635" y="63081"/>
                            <a:pt x="21433" y="59992"/>
                          </a:cubicBezTo>
                          <a:cubicBezTo>
                            <a:pt x="18182" y="58042"/>
                            <a:pt x="12492" y="51052"/>
                            <a:pt x="12492" y="47313"/>
                          </a:cubicBezTo>
                          <a:lnTo>
                            <a:pt x="12492" y="31219"/>
                          </a:lnTo>
                          <a:lnTo>
                            <a:pt x="4039" y="31219"/>
                          </a:lnTo>
                          <a:cubicBezTo>
                            <a:pt x="3064" y="31219"/>
                            <a:pt x="625" y="28456"/>
                            <a:pt x="300" y="27318"/>
                          </a:cubicBezTo>
                          <a:cubicBezTo>
                            <a:pt x="-1651" y="19027"/>
                            <a:pt x="6315" y="18214"/>
                            <a:pt x="12492" y="18865"/>
                          </a:cubicBezTo>
                          <a:lnTo>
                            <a:pt x="12492" y="4397"/>
                          </a:lnTo>
                          <a:cubicBezTo>
                            <a:pt x="12492" y="2284"/>
                            <a:pt x="17044" y="-155"/>
                            <a:pt x="19157" y="8"/>
                          </a:cubicBezTo>
                          <a:cubicBezTo>
                            <a:pt x="21270" y="8"/>
                            <a:pt x="24684" y="2446"/>
                            <a:pt x="24684" y="4397"/>
                          </a:cubicBezTo>
                          <a:lnTo>
                            <a:pt x="24684" y="1886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8E803184-D2F7-D216-269D-7C8B30C08509}"/>
                        </a:ext>
                      </a:extLst>
                    </p:cNvPr>
                    <p:cNvSpPr/>
                    <p:nvPr/>
                  </p:nvSpPr>
                  <p:spPr>
                    <a:xfrm>
                      <a:off x="1510314" y="5967813"/>
                      <a:ext cx="37574" cy="62675"/>
                    </a:xfrm>
                    <a:custGeom>
                      <a:avLst/>
                      <a:gdLst>
                        <a:gd name="connsiteX0" fmla="*/ 25065 w 37574"/>
                        <a:gd name="connsiteY0" fmla="*/ 18865 h 62675"/>
                        <a:gd name="connsiteX1" fmla="*/ 37257 w 37574"/>
                        <a:gd name="connsiteY1" fmla="*/ 27318 h 62675"/>
                        <a:gd name="connsiteX2" fmla="*/ 33518 w 37574"/>
                        <a:gd name="connsiteY2" fmla="*/ 31219 h 62675"/>
                        <a:gd name="connsiteX3" fmla="*/ 25065 w 37574"/>
                        <a:gd name="connsiteY3" fmla="*/ 31219 h 62675"/>
                        <a:gd name="connsiteX4" fmla="*/ 25065 w 37574"/>
                        <a:gd name="connsiteY4" fmla="*/ 45687 h 62675"/>
                        <a:gd name="connsiteX5" fmla="*/ 27341 w 37574"/>
                        <a:gd name="connsiteY5" fmla="*/ 48938 h 62675"/>
                        <a:gd name="connsiteX6" fmla="*/ 37420 w 37574"/>
                        <a:gd name="connsiteY6" fmla="*/ 55116 h 62675"/>
                        <a:gd name="connsiteX7" fmla="*/ 19376 w 37574"/>
                        <a:gd name="connsiteY7" fmla="*/ 58529 h 62675"/>
                        <a:gd name="connsiteX8" fmla="*/ 12548 w 37574"/>
                        <a:gd name="connsiteY8" fmla="*/ 31869 h 62675"/>
                        <a:gd name="connsiteX9" fmla="*/ 1006 w 37574"/>
                        <a:gd name="connsiteY9" fmla="*/ 28131 h 62675"/>
                        <a:gd name="connsiteX10" fmla="*/ 12873 w 37574"/>
                        <a:gd name="connsiteY10" fmla="*/ 18865 h 62675"/>
                        <a:gd name="connsiteX11" fmla="*/ 12873 w 37574"/>
                        <a:gd name="connsiteY11" fmla="*/ 4397 h 62675"/>
                        <a:gd name="connsiteX12" fmla="*/ 19050 w 37574"/>
                        <a:gd name="connsiteY12" fmla="*/ 8 h 62675"/>
                        <a:gd name="connsiteX13" fmla="*/ 25228 w 37574"/>
                        <a:gd name="connsiteY13" fmla="*/ 5047 h 62675"/>
                        <a:gd name="connsiteX14" fmla="*/ 25228 w 37574"/>
                        <a:gd name="connsiteY14" fmla="*/ 18865 h 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4" h="62675">
                          <a:moveTo>
                            <a:pt x="25065" y="18865"/>
                          </a:moveTo>
                          <a:cubicBezTo>
                            <a:pt x="31242" y="18214"/>
                            <a:pt x="39208" y="18865"/>
                            <a:pt x="37257" y="27318"/>
                          </a:cubicBezTo>
                          <a:cubicBezTo>
                            <a:pt x="36932" y="28456"/>
                            <a:pt x="34656" y="31219"/>
                            <a:pt x="33518" y="31219"/>
                          </a:cubicBezTo>
                          <a:lnTo>
                            <a:pt x="25065" y="31219"/>
                          </a:lnTo>
                          <a:lnTo>
                            <a:pt x="25065" y="45687"/>
                          </a:lnTo>
                          <a:cubicBezTo>
                            <a:pt x="25065" y="45687"/>
                            <a:pt x="26853" y="48613"/>
                            <a:pt x="27341" y="48938"/>
                          </a:cubicBezTo>
                          <a:cubicBezTo>
                            <a:pt x="30105" y="51052"/>
                            <a:pt x="36607" y="49589"/>
                            <a:pt x="37420" y="55116"/>
                          </a:cubicBezTo>
                          <a:cubicBezTo>
                            <a:pt x="39208" y="66170"/>
                            <a:pt x="25065" y="63081"/>
                            <a:pt x="19376" y="58529"/>
                          </a:cubicBezTo>
                          <a:cubicBezTo>
                            <a:pt x="10435" y="51539"/>
                            <a:pt x="13523" y="41623"/>
                            <a:pt x="12548" y="31869"/>
                          </a:cubicBezTo>
                          <a:cubicBezTo>
                            <a:pt x="11248" y="29919"/>
                            <a:pt x="3932" y="33820"/>
                            <a:pt x="1006" y="28131"/>
                          </a:cubicBezTo>
                          <a:cubicBezTo>
                            <a:pt x="-3220" y="20328"/>
                            <a:pt x="6858" y="17564"/>
                            <a:pt x="12873" y="18865"/>
                          </a:cubicBezTo>
                          <a:lnTo>
                            <a:pt x="12873" y="4397"/>
                          </a:lnTo>
                          <a:cubicBezTo>
                            <a:pt x="12873" y="2284"/>
                            <a:pt x="16937" y="-155"/>
                            <a:pt x="19050" y="8"/>
                          </a:cubicBezTo>
                          <a:cubicBezTo>
                            <a:pt x="21326" y="8"/>
                            <a:pt x="25228" y="2609"/>
                            <a:pt x="25228" y="5047"/>
                          </a:cubicBezTo>
                          <a:lnTo>
                            <a:pt x="25228" y="1886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A3571115-AE47-9D8E-D4F8-B450B8A00DCD}"/>
                        </a:ext>
                      </a:extLst>
                    </p:cNvPr>
                    <p:cNvSpPr/>
                    <p:nvPr/>
                  </p:nvSpPr>
                  <p:spPr>
                    <a:xfrm>
                      <a:off x="1654210" y="5974323"/>
                      <a:ext cx="25054" cy="62258"/>
                    </a:xfrm>
                    <a:custGeom>
                      <a:avLst/>
                      <a:gdLst>
                        <a:gd name="connsiteX0" fmla="*/ 17231 w 25054"/>
                        <a:gd name="connsiteY0" fmla="*/ 163 h 62258"/>
                        <a:gd name="connsiteX1" fmla="*/ 25034 w 25054"/>
                        <a:gd name="connsiteY1" fmla="*/ 7315 h 62258"/>
                        <a:gd name="connsiteX2" fmla="*/ 12517 w 25054"/>
                        <a:gd name="connsiteY2" fmla="*/ 57546 h 62258"/>
                        <a:gd name="connsiteX3" fmla="*/ 0 w 25054"/>
                        <a:gd name="connsiteY3" fmla="*/ 55596 h 62258"/>
                        <a:gd name="connsiteX4" fmla="*/ 12517 w 25054"/>
                        <a:gd name="connsiteY4" fmla="*/ 4714 h 62258"/>
                        <a:gd name="connsiteX5" fmla="*/ 17231 w 25054"/>
                        <a:gd name="connsiteY5" fmla="*/ 0 h 6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54" h="62258">
                          <a:moveTo>
                            <a:pt x="17231" y="163"/>
                          </a:moveTo>
                          <a:cubicBezTo>
                            <a:pt x="21783" y="-650"/>
                            <a:pt x="25359" y="2764"/>
                            <a:pt x="25034" y="7315"/>
                          </a:cubicBezTo>
                          <a:cubicBezTo>
                            <a:pt x="19670" y="22596"/>
                            <a:pt x="18207" y="42916"/>
                            <a:pt x="12517" y="57546"/>
                          </a:cubicBezTo>
                          <a:cubicBezTo>
                            <a:pt x="9591" y="64861"/>
                            <a:pt x="488" y="63236"/>
                            <a:pt x="0" y="55596"/>
                          </a:cubicBezTo>
                          <a:lnTo>
                            <a:pt x="12517" y="4714"/>
                          </a:lnTo>
                          <a:cubicBezTo>
                            <a:pt x="13167" y="2601"/>
                            <a:pt x="14955" y="488"/>
                            <a:pt x="17231" y="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B615D2C9-8B93-3EAD-A521-A1ADA2ECF0E9}"/>
                        </a:ext>
                      </a:extLst>
                    </p:cNvPr>
                    <p:cNvSpPr/>
                    <p:nvPr/>
                  </p:nvSpPr>
                  <p:spPr>
                    <a:xfrm>
                      <a:off x="1629239" y="5974309"/>
                      <a:ext cx="24735" cy="62366"/>
                    </a:xfrm>
                    <a:custGeom>
                      <a:avLst/>
                      <a:gdLst>
                        <a:gd name="connsiteX0" fmla="*/ 16843 w 24735"/>
                        <a:gd name="connsiteY0" fmla="*/ 176 h 62366"/>
                        <a:gd name="connsiteX1" fmla="*/ 24483 w 24735"/>
                        <a:gd name="connsiteY1" fmla="*/ 8467 h 62366"/>
                        <a:gd name="connsiteX2" fmla="*/ 11966 w 24735"/>
                        <a:gd name="connsiteY2" fmla="*/ 58210 h 62366"/>
                        <a:gd name="connsiteX3" fmla="*/ 99 w 24735"/>
                        <a:gd name="connsiteY3" fmla="*/ 53984 h 62366"/>
                        <a:gd name="connsiteX4" fmla="*/ 12454 w 24735"/>
                        <a:gd name="connsiteY4" fmla="*/ 4728 h 62366"/>
                        <a:gd name="connsiteX5" fmla="*/ 16843 w 24735"/>
                        <a:gd name="connsiteY5" fmla="*/ 339 h 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5" h="62366">
                          <a:moveTo>
                            <a:pt x="16843" y="176"/>
                          </a:moveTo>
                          <a:cubicBezTo>
                            <a:pt x="21882" y="-961"/>
                            <a:pt x="25784" y="3590"/>
                            <a:pt x="24483" y="8467"/>
                          </a:cubicBezTo>
                          <a:lnTo>
                            <a:pt x="11966" y="58210"/>
                          </a:lnTo>
                          <a:cubicBezTo>
                            <a:pt x="7902" y="65526"/>
                            <a:pt x="-1039" y="62600"/>
                            <a:pt x="99" y="53984"/>
                          </a:cubicBezTo>
                          <a:cubicBezTo>
                            <a:pt x="2050" y="38541"/>
                            <a:pt x="10015" y="20497"/>
                            <a:pt x="12454" y="4728"/>
                          </a:cubicBezTo>
                          <a:cubicBezTo>
                            <a:pt x="12941" y="2940"/>
                            <a:pt x="15055" y="664"/>
                            <a:pt x="16843" y="33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2D96AFA2-74B7-23B1-1E90-3F732CFBB645}"/>
                        </a:ext>
                      </a:extLst>
                    </p:cNvPr>
                    <p:cNvSpPr/>
                    <p:nvPr/>
                  </p:nvSpPr>
                  <p:spPr>
                    <a:xfrm>
                      <a:off x="1604142" y="6011712"/>
                      <a:ext cx="12679" cy="12679"/>
                    </a:xfrm>
                    <a:custGeom>
                      <a:avLst/>
                      <a:gdLst>
                        <a:gd name="connsiteX0" fmla="*/ 12680 w 12679"/>
                        <a:gd name="connsiteY0" fmla="*/ 6340 h 12679"/>
                        <a:gd name="connsiteX1" fmla="*/ 6340 w 12679"/>
                        <a:gd name="connsiteY1" fmla="*/ 12680 h 12679"/>
                        <a:gd name="connsiteX2" fmla="*/ 0 w 12679"/>
                        <a:gd name="connsiteY2" fmla="*/ 6340 h 12679"/>
                        <a:gd name="connsiteX3" fmla="*/ 6340 w 12679"/>
                        <a:gd name="connsiteY3" fmla="*/ 0 h 12679"/>
                        <a:gd name="connsiteX4" fmla="*/ 12680 w 12679"/>
                        <a:gd name="connsiteY4" fmla="*/ 6340 h 1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 h="12679">
                          <a:moveTo>
                            <a:pt x="12680" y="6340"/>
                          </a:moveTo>
                          <a:cubicBezTo>
                            <a:pt x="12680" y="9841"/>
                            <a:pt x="9841" y="12680"/>
                            <a:pt x="6340" y="12680"/>
                          </a:cubicBezTo>
                          <a:cubicBezTo>
                            <a:pt x="2838" y="12680"/>
                            <a:pt x="0" y="9841"/>
                            <a:pt x="0" y="6340"/>
                          </a:cubicBezTo>
                          <a:cubicBezTo>
                            <a:pt x="0" y="2839"/>
                            <a:pt x="2838" y="0"/>
                            <a:pt x="6340" y="0"/>
                          </a:cubicBezTo>
                          <a:cubicBezTo>
                            <a:pt x="9841" y="0"/>
                            <a:pt x="12680" y="2839"/>
                            <a:pt x="12680" y="634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943CF7F0-EAA1-06AC-FF68-6C0F248745EA}"/>
                        </a:ext>
                      </a:extLst>
                    </p:cNvPr>
                    <p:cNvSpPr/>
                    <p:nvPr/>
                  </p:nvSpPr>
                  <p:spPr>
                    <a:xfrm>
                      <a:off x="1604142" y="5986840"/>
                      <a:ext cx="12354" cy="12354"/>
                    </a:xfrm>
                    <a:custGeom>
                      <a:avLst/>
                      <a:gdLst>
                        <a:gd name="connsiteX0" fmla="*/ 12355 w 12354"/>
                        <a:gd name="connsiteY0" fmla="*/ 6177 h 12354"/>
                        <a:gd name="connsiteX1" fmla="*/ 6177 w 12354"/>
                        <a:gd name="connsiteY1" fmla="*/ 12355 h 12354"/>
                        <a:gd name="connsiteX2" fmla="*/ 0 w 12354"/>
                        <a:gd name="connsiteY2" fmla="*/ 6177 h 12354"/>
                        <a:gd name="connsiteX3" fmla="*/ 6177 w 12354"/>
                        <a:gd name="connsiteY3" fmla="*/ 0 h 12354"/>
                        <a:gd name="connsiteX4" fmla="*/ 12355 w 12354"/>
                        <a:gd name="connsiteY4" fmla="*/ 6177 h 1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4" h="12354">
                          <a:moveTo>
                            <a:pt x="12355" y="6177"/>
                          </a:moveTo>
                          <a:cubicBezTo>
                            <a:pt x="12355" y="9589"/>
                            <a:pt x="9589" y="12355"/>
                            <a:pt x="6177" y="12355"/>
                          </a:cubicBezTo>
                          <a:cubicBezTo>
                            <a:pt x="2766" y="12355"/>
                            <a:pt x="0" y="9589"/>
                            <a:pt x="0" y="6177"/>
                          </a:cubicBezTo>
                          <a:cubicBezTo>
                            <a:pt x="0" y="2766"/>
                            <a:pt x="2766" y="0"/>
                            <a:pt x="6177" y="0"/>
                          </a:cubicBezTo>
                          <a:cubicBezTo>
                            <a:pt x="9589" y="0"/>
                            <a:pt x="12355" y="2766"/>
                            <a:pt x="12355" y="6177"/>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5" name="Graphic 6">
                  <a:extLst>
                    <a:ext uri="{FF2B5EF4-FFF2-40B4-BE49-F238E27FC236}">
                      <a16:creationId xmlns:a16="http://schemas.microsoft.com/office/drawing/2014/main" id="{4D882AEA-57E3-2EDE-0B08-43DEE69DAD9A}"/>
                    </a:ext>
                  </a:extLst>
                </p:cNvPr>
                <p:cNvGrpSpPr/>
                <p:nvPr/>
              </p:nvGrpSpPr>
              <p:grpSpPr>
                <a:xfrm>
                  <a:off x="795404" y="6159326"/>
                  <a:ext cx="228600" cy="228600"/>
                  <a:chOff x="6921479" y="5752266"/>
                  <a:chExt cx="506211" cy="506211"/>
                </a:xfrm>
              </p:grpSpPr>
              <p:sp>
                <p:nvSpPr>
                  <p:cNvPr id="96" name="Freeform: Shape 95">
                    <a:extLst>
                      <a:ext uri="{FF2B5EF4-FFF2-40B4-BE49-F238E27FC236}">
                        <a16:creationId xmlns:a16="http://schemas.microsoft.com/office/drawing/2014/main" id="{04424E57-75D2-5645-78C2-D8ACC7A4B717}"/>
                      </a:ext>
                    </a:extLst>
                  </p:cNvPr>
                  <p:cNvSpPr/>
                  <p:nvPr/>
                </p:nvSpPr>
                <p:spPr>
                  <a:xfrm>
                    <a:off x="6921479" y="5752266"/>
                    <a:ext cx="506211" cy="506211"/>
                  </a:xfrm>
                  <a:custGeom>
                    <a:avLst/>
                    <a:gdLst>
                      <a:gd name="connsiteX0" fmla="*/ 506212 w 506211"/>
                      <a:gd name="connsiteY0" fmla="*/ 253106 h 506211"/>
                      <a:gd name="connsiteX1" fmla="*/ 253106 w 506211"/>
                      <a:gd name="connsiteY1" fmla="*/ 506212 h 506211"/>
                      <a:gd name="connsiteX2" fmla="*/ 0 w 506211"/>
                      <a:gd name="connsiteY2" fmla="*/ 253106 h 506211"/>
                      <a:gd name="connsiteX3" fmla="*/ 253106 w 506211"/>
                      <a:gd name="connsiteY3" fmla="*/ 0 h 506211"/>
                      <a:gd name="connsiteX4" fmla="*/ 506212 w 506211"/>
                      <a:gd name="connsiteY4" fmla="*/ 253106 h 50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11" h="506211">
                        <a:moveTo>
                          <a:pt x="506212" y="253106"/>
                        </a:moveTo>
                        <a:cubicBezTo>
                          <a:pt x="506212" y="392892"/>
                          <a:pt x="392893" y="506212"/>
                          <a:pt x="253106" y="506212"/>
                        </a:cubicBezTo>
                        <a:cubicBezTo>
                          <a:pt x="113320" y="506212"/>
                          <a:pt x="0" y="392892"/>
                          <a:pt x="0" y="253106"/>
                        </a:cubicBezTo>
                        <a:cubicBezTo>
                          <a:pt x="0" y="113319"/>
                          <a:pt x="113319" y="0"/>
                          <a:pt x="253106" y="0"/>
                        </a:cubicBezTo>
                        <a:cubicBezTo>
                          <a:pt x="392892" y="0"/>
                          <a:pt x="506212" y="113319"/>
                          <a:pt x="506212" y="253106"/>
                        </a:cubicBezTo>
                        <a:close/>
                      </a:path>
                    </a:pathLst>
                  </a:custGeom>
                  <a:solidFill>
                    <a:srgbClr val="2D55A5"/>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7" name="Graphic 6">
                    <a:extLst>
                      <a:ext uri="{FF2B5EF4-FFF2-40B4-BE49-F238E27FC236}">
                        <a16:creationId xmlns:a16="http://schemas.microsoft.com/office/drawing/2014/main" id="{52320D45-273D-C581-D511-E332731CEC59}"/>
                      </a:ext>
                    </a:extLst>
                  </p:cNvPr>
                  <p:cNvGrpSpPr/>
                  <p:nvPr/>
                </p:nvGrpSpPr>
                <p:grpSpPr>
                  <a:xfrm>
                    <a:off x="7047138" y="5867463"/>
                    <a:ext cx="254569" cy="275760"/>
                    <a:chOff x="7047138" y="5867463"/>
                    <a:chExt cx="254569" cy="275760"/>
                  </a:xfrm>
                  <a:solidFill>
                    <a:srgbClr val="FFFFFF"/>
                  </a:solidFill>
                </p:grpSpPr>
                <p:sp>
                  <p:nvSpPr>
                    <p:cNvPr id="98" name="Freeform: Shape 97">
                      <a:extLst>
                        <a:ext uri="{FF2B5EF4-FFF2-40B4-BE49-F238E27FC236}">
                          <a16:creationId xmlns:a16="http://schemas.microsoft.com/office/drawing/2014/main" id="{93868424-7661-99E4-F21D-7471BEFA66FF}"/>
                        </a:ext>
                      </a:extLst>
                    </p:cNvPr>
                    <p:cNvSpPr/>
                    <p:nvPr/>
                  </p:nvSpPr>
                  <p:spPr>
                    <a:xfrm>
                      <a:off x="7047138" y="5904748"/>
                      <a:ext cx="254569" cy="238475"/>
                    </a:xfrm>
                    <a:custGeom>
                      <a:avLst/>
                      <a:gdLst>
                        <a:gd name="connsiteX0" fmla="*/ 228072 w 254569"/>
                        <a:gd name="connsiteY0" fmla="*/ 70226 h 238475"/>
                        <a:gd name="connsiteX1" fmla="*/ 238638 w 254569"/>
                        <a:gd name="connsiteY1" fmla="*/ 61123 h 238475"/>
                        <a:gd name="connsiteX2" fmla="*/ 232623 w 254569"/>
                        <a:gd name="connsiteY2" fmla="*/ 46655 h 238475"/>
                        <a:gd name="connsiteX3" fmla="*/ 249529 w 254569"/>
                        <a:gd name="connsiteY3" fmla="*/ 57059 h 238475"/>
                        <a:gd name="connsiteX4" fmla="*/ 254569 w 254569"/>
                        <a:gd name="connsiteY4" fmla="*/ 71852 h 238475"/>
                        <a:gd name="connsiteX5" fmla="*/ 254569 w 254569"/>
                        <a:gd name="connsiteY5" fmla="*/ 215555 h 238475"/>
                        <a:gd name="connsiteX6" fmla="*/ 230347 w 254569"/>
                        <a:gd name="connsiteY6" fmla="*/ 238475 h 238475"/>
                        <a:gd name="connsiteX7" fmla="*/ 24221 w 254569"/>
                        <a:gd name="connsiteY7" fmla="*/ 238475 h 238475"/>
                        <a:gd name="connsiteX8" fmla="*/ 0 w 254569"/>
                        <a:gd name="connsiteY8" fmla="*/ 214904 h 238475"/>
                        <a:gd name="connsiteX9" fmla="*/ 0 w 254569"/>
                        <a:gd name="connsiteY9" fmla="*/ 73152 h 238475"/>
                        <a:gd name="connsiteX10" fmla="*/ 6340 w 254569"/>
                        <a:gd name="connsiteY10" fmla="*/ 55596 h 238475"/>
                        <a:gd name="connsiteX11" fmla="*/ 15606 w 254569"/>
                        <a:gd name="connsiteY11" fmla="*/ 45679 h 238475"/>
                        <a:gd name="connsiteX12" fmla="*/ 23571 w 254569"/>
                        <a:gd name="connsiteY12" fmla="*/ 52182 h 238475"/>
                        <a:gd name="connsiteX13" fmla="*/ 16581 w 254569"/>
                        <a:gd name="connsiteY13" fmla="*/ 59822 h 238475"/>
                        <a:gd name="connsiteX14" fmla="*/ 16256 w 254569"/>
                        <a:gd name="connsiteY14" fmla="*/ 61448 h 238475"/>
                        <a:gd name="connsiteX15" fmla="*/ 127447 w 254569"/>
                        <a:gd name="connsiteY15" fmla="*/ 156870 h 238475"/>
                        <a:gd name="connsiteX16" fmla="*/ 223357 w 254569"/>
                        <a:gd name="connsiteY16" fmla="*/ 74778 h 238475"/>
                        <a:gd name="connsiteX17" fmla="*/ 218968 w 254569"/>
                        <a:gd name="connsiteY17" fmla="*/ 72827 h 238475"/>
                        <a:gd name="connsiteX18" fmla="*/ 217343 w 254569"/>
                        <a:gd name="connsiteY18" fmla="*/ 69738 h 238475"/>
                        <a:gd name="connsiteX19" fmla="*/ 217343 w 254569"/>
                        <a:gd name="connsiteY19" fmla="*/ 25359 h 238475"/>
                        <a:gd name="connsiteX20" fmla="*/ 206289 w 254569"/>
                        <a:gd name="connsiteY20" fmla="*/ 11217 h 238475"/>
                        <a:gd name="connsiteX21" fmla="*/ 48768 w 254569"/>
                        <a:gd name="connsiteY21" fmla="*/ 11217 h 238475"/>
                        <a:gd name="connsiteX22" fmla="*/ 37064 w 254569"/>
                        <a:gd name="connsiteY22" fmla="*/ 64536 h 238475"/>
                        <a:gd name="connsiteX23" fmla="*/ 26497 w 254569"/>
                        <a:gd name="connsiteY23" fmla="*/ 64536 h 238475"/>
                        <a:gd name="connsiteX24" fmla="*/ 50068 w 254569"/>
                        <a:gd name="connsiteY24" fmla="*/ 0 h 238475"/>
                        <a:gd name="connsiteX25" fmla="*/ 204500 w 254569"/>
                        <a:gd name="connsiteY25" fmla="*/ 0 h 238475"/>
                        <a:gd name="connsiteX26" fmla="*/ 228072 w 254569"/>
                        <a:gd name="connsiteY26" fmla="*/ 22271 h 238475"/>
                        <a:gd name="connsiteX27" fmla="*/ 228072 w 254569"/>
                        <a:gd name="connsiteY27" fmla="*/ 70388 h 238475"/>
                        <a:gd name="connsiteX28" fmla="*/ 244002 w 254569"/>
                        <a:gd name="connsiteY28" fmla="*/ 71526 h 238475"/>
                        <a:gd name="connsiteX29" fmla="*/ 239288 w 254569"/>
                        <a:gd name="connsiteY29" fmla="*/ 74452 h 238475"/>
                        <a:gd name="connsiteX30" fmla="*/ 131023 w 254569"/>
                        <a:gd name="connsiteY30" fmla="*/ 168250 h 238475"/>
                        <a:gd name="connsiteX31" fmla="*/ 127122 w 254569"/>
                        <a:gd name="connsiteY31" fmla="*/ 169550 h 238475"/>
                        <a:gd name="connsiteX32" fmla="*/ 10891 w 254569"/>
                        <a:gd name="connsiteY32" fmla="*/ 71364 h 238475"/>
                        <a:gd name="connsiteX33" fmla="*/ 10891 w 254569"/>
                        <a:gd name="connsiteY33" fmla="*/ 214091 h 238475"/>
                        <a:gd name="connsiteX34" fmla="*/ 14468 w 254569"/>
                        <a:gd name="connsiteY34" fmla="*/ 221732 h 238475"/>
                        <a:gd name="connsiteX35" fmla="*/ 92822 w 254569"/>
                        <a:gd name="connsiteY35" fmla="*/ 159634 h 238475"/>
                        <a:gd name="connsiteX36" fmla="*/ 98999 w 254569"/>
                        <a:gd name="connsiteY36" fmla="*/ 168575 h 238475"/>
                        <a:gd name="connsiteX37" fmla="*/ 24709 w 254569"/>
                        <a:gd name="connsiteY37" fmla="*/ 227909 h 238475"/>
                        <a:gd name="connsiteX38" fmla="*/ 230510 w 254569"/>
                        <a:gd name="connsiteY38" fmla="*/ 227909 h 238475"/>
                        <a:gd name="connsiteX39" fmla="*/ 233436 w 254569"/>
                        <a:gd name="connsiteY39" fmla="*/ 225958 h 238475"/>
                        <a:gd name="connsiteX40" fmla="*/ 155570 w 254569"/>
                        <a:gd name="connsiteY40" fmla="*/ 168250 h 238475"/>
                        <a:gd name="connsiteX41" fmla="*/ 162072 w 254569"/>
                        <a:gd name="connsiteY41" fmla="*/ 159796 h 238475"/>
                        <a:gd name="connsiteX42" fmla="*/ 241727 w 254569"/>
                        <a:gd name="connsiteY42" fmla="*/ 219293 h 238475"/>
                        <a:gd name="connsiteX43" fmla="*/ 244002 w 254569"/>
                        <a:gd name="connsiteY43" fmla="*/ 214417 h 238475"/>
                        <a:gd name="connsiteX44" fmla="*/ 244002 w 254569"/>
                        <a:gd name="connsiteY44" fmla="*/ 71689 h 2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4569" h="238475">
                          <a:moveTo>
                            <a:pt x="228072" y="70226"/>
                          </a:moveTo>
                          <a:cubicBezTo>
                            <a:pt x="229372" y="68600"/>
                            <a:pt x="238313" y="62098"/>
                            <a:pt x="238638" y="61123"/>
                          </a:cubicBezTo>
                          <a:cubicBezTo>
                            <a:pt x="239613" y="58196"/>
                            <a:pt x="227096" y="52995"/>
                            <a:pt x="232623" y="46655"/>
                          </a:cubicBezTo>
                          <a:cubicBezTo>
                            <a:pt x="237988" y="40640"/>
                            <a:pt x="246929" y="52669"/>
                            <a:pt x="249529" y="57059"/>
                          </a:cubicBezTo>
                          <a:cubicBezTo>
                            <a:pt x="252293" y="61610"/>
                            <a:pt x="254081" y="66487"/>
                            <a:pt x="254569" y="71852"/>
                          </a:cubicBezTo>
                          <a:lnTo>
                            <a:pt x="254569" y="215555"/>
                          </a:lnTo>
                          <a:cubicBezTo>
                            <a:pt x="252293" y="227909"/>
                            <a:pt x="242865" y="237012"/>
                            <a:pt x="230347" y="238475"/>
                          </a:cubicBezTo>
                          <a:lnTo>
                            <a:pt x="24221" y="238475"/>
                          </a:lnTo>
                          <a:cubicBezTo>
                            <a:pt x="11542" y="237012"/>
                            <a:pt x="1788" y="227584"/>
                            <a:pt x="0" y="214904"/>
                          </a:cubicBezTo>
                          <a:lnTo>
                            <a:pt x="0" y="73152"/>
                          </a:lnTo>
                          <a:cubicBezTo>
                            <a:pt x="325" y="66812"/>
                            <a:pt x="2763" y="60797"/>
                            <a:pt x="6340" y="55596"/>
                          </a:cubicBezTo>
                          <a:cubicBezTo>
                            <a:pt x="7803" y="53482"/>
                            <a:pt x="13817" y="46655"/>
                            <a:pt x="15606" y="45679"/>
                          </a:cubicBezTo>
                          <a:cubicBezTo>
                            <a:pt x="20482" y="43241"/>
                            <a:pt x="25197" y="46980"/>
                            <a:pt x="23571" y="52182"/>
                          </a:cubicBezTo>
                          <a:cubicBezTo>
                            <a:pt x="22758" y="54620"/>
                            <a:pt x="18044" y="57546"/>
                            <a:pt x="16581" y="59822"/>
                          </a:cubicBezTo>
                          <a:cubicBezTo>
                            <a:pt x="16256" y="60472"/>
                            <a:pt x="15443" y="60797"/>
                            <a:pt x="16256" y="61448"/>
                          </a:cubicBezTo>
                          <a:lnTo>
                            <a:pt x="127447" y="156870"/>
                          </a:lnTo>
                          <a:lnTo>
                            <a:pt x="223357" y="74778"/>
                          </a:lnTo>
                          <a:lnTo>
                            <a:pt x="218968" y="72827"/>
                          </a:lnTo>
                          <a:cubicBezTo>
                            <a:pt x="217993" y="72014"/>
                            <a:pt x="217505" y="71039"/>
                            <a:pt x="217343" y="69738"/>
                          </a:cubicBezTo>
                          <a:cubicBezTo>
                            <a:pt x="215392" y="56896"/>
                            <a:pt x="218643" y="39014"/>
                            <a:pt x="217343" y="25359"/>
                          </a:cubicBezTo>
                          <a:cubicBezTo>
                            <a:pt x="216692" y="18857"/>
                            <a:pt x="212466" y="13330"/>
                            <a:pt x="206289" y="11217"/>
                          </a:cubicBezTo>
                          <a:cubicBezTo>
                            <a:pt x="154107" y="9754"/>
                            <a:pt x="101112" y="10079"/>
                            <a:pt x="48768" y="11217"/>
                          </a:cubicBezTo>
                          <a:cubicBezTo>
                            <a:pt x="29748" y="16256"/>
                            <a:pt x="39502" y="49581"/>
                            <a:pt x="37064" y="64536"/>
                          </a:cubicBezTo>
                          <a:cubicBezTo>
                            <a:pt x="36088" y="70388"/>
                            <a:pt x="27473" y="70388"/>
                            <a:pt x="26497" y="64536"/>
                          </a:cubicBezTo>
                          <a:cubicBezTo>
                            <a:pt x="28285" y="40803"/>
                            <a:pt x="17394" y="5690"/>
                            <a:pt x="50068" y="0"/>
                          </a:cubicBezTo>
                          <a:lnTo>
                            <a:pt x="204500" y="0"/>
                          </a:lnTo>
                          <a:cubicBezTo>
                            <a:pt x="214091" y="0"/>
                            <a:pt x="228072" y="12842"/>
                            <a:pt x="228072" y="22271"/>
                          </a:cubicBezTo>
                          <a:lnTo>
                            <a:pt x="228072" y="70388"/>
                          </a:lnTo>
                          <a:close/>
                          <a:moveTo>
                            <a:pt x="244002" y="71526"/>
                          </a:moveTo>
                          <a:cubicBezTo>
                            <a:pt x="242377" y="71852"/>
                            <a:pt x="240589" y="73477"/>
                            <a:pt x="239288" y="74452"/>
                          </a:cubicBezTo>
                          <a:cubicBezTo>
                            <a:pt x="202387" y="104038"/>
                            <a:pt x="167762" y="138339"/>
                            <a:pt x="131023" y="168250"/>
                          </a:cubicBezTo>
                          <a:cubicBezTo>
                            <a:pt x="129885" y="169225"/>
                            <a:pt x="128585" y="169713"/>
                            <a:pt x="127122" y="169550"/>
                          </a:cubicBezTo>
                          <a:lnTo>
                            <a:pt x="10891" y="71364"/>
                          </a:lnTo>
                          <a:lnTo>
                            <a:pt x="10891" y="214091"/>
                          </a:lnTo>
                          <a:cubicBezTo>
                            <a:pt x="10891" y="215067"/>
                            <a:pt x="13817" y="221569"/>
                            <a:pt x="14468" y="221732"/>
                          </a:cubicBezTo>
                          <a:lnTo>
                            <a:pt x="92822" y="159634"/>
                          </a:lnTo>
                          <a:cubicBezTo>
                            <a:pt x="99161" y="156383"/>
                            <a:pt x="103876" y="163860"/>
                            <a:pt x="98999" y="168575"/>
                          </a:cubicBezTo>
                          <a:lnTo>
                            <a:pt x="24709" y="227909"/>
                          </a:lnTo>
                          <a:lnTo>
                            <a:pt x="230510" y="227909"/>
                          </a:lnTo>
                          <a:cubicBezTo>
                            <a:pt x="230510" y="227909"/>
                            <a:pt x="234574" y="227096"/>
                            <a:pt x="233436" y="225958"/>
                          </a:cubicBezTo>
                          <a:lnTo>
                            <a:pt x="155570" y="168250"/>
                          </a:lnTo>
                          <a:cubicBezTo>
                            <a:pt x="151018" y="163373"/>
                            <a:pt x="156220" y="156545"/>
                            <a:pt x="162072" y="159796"/>
                          </a:cubicBezTo>
                          <a:lnTo>
                            <a:pt x="241727" y="219293"/>
                          </a:lnTo>
                          <a:cubicBezTo>
                            <a:pt x="241727" y="219293"/>
                            <a:pt x="244002" y="214904"/>
                            <a:pt x="244002" y="214417"/>
                          </a:cubicBezTo>
                          <a:lnTo>
                            <a:pt x="244002" y="71689"/>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9" name="Graphic 6">
                      <a:extLst>
                        <a:ext uri="{FF2B5EF4-FFF2-40B4-BE49-F238E27FC236}">
                          <a16:creationId xmlns:a16="http://schemas.microsoft.com/office/drawing/2014/main" id="{C5CE290A-3D82-CBA1-BFF3-3043B53A4FCE}"/>
                        </a:ext>
                      </a:extLst>
                    </p:cNvPr>
                    <p:cNvGrpSpPr/>
                    <p:nvPr/>
                  </p:nvGrpSpPr>
                  <p:grpSpPr>
                    <a:xfrm>
                      <a:off x="7133247" y="5867463"/>
                      <a:ext cx="79736" cy="153285"/>
                      <a:chOff x="7133247" y="5867463"/>
                      <a:chExt cx="79736" cy="153285"/>
                    </a:xfrm>
                    <a:solidFill>
                      <a:srgbClr val="FFFFFF"/>
                    </a:solidFill>
                  </p:grpSpPr>
                  <p:sp>
                    <p:nvSpPr>
                      <p:cNvPr id="100" name="Freeform: Shape 99">
                        <a:extLst>
                          <a:ext uri="{FF2B5EF4-FFF2-40B4-BE49-F238E27FC236}">
                            <a16:creationId xmlns:a16="http://schemas.microsoft.com/office/drawing/2014/main" id="{9BAD5A35-57A8-F95A-BCDE-FAD3252B9C64}"/>
                          </a:ext>
                        </a:extLst>
                      </p:cNvPr>
                      <p:cNvSpPr/>
                      <p:nvPr/>
                    </p:nvSpPr>
                    <p:spPr>
                      <a:xfrm>
                        <a:off x="7133247" y="5935487"/>
                        <a:ext cx="79736" cy="85262"/>
                      </a:xfrm>
                      <a:custGeom>
                        <a:avLst/>
                        <a:gdLst>
                          <a:gd name="connsiteX0" fmla="*/ 50116 w 79736"/>
                          <a:gd name="connsiteY0" fmla="*/ 44364 h 85262"/>
                          <a:gd name="connsiteX1" fmla="*/ 54180 w 79736"/>
                          <a:gd name="connsiteY1" fmla="*/ 42738 h 85262"/>
                          <a:gd name="connsiteX2" fmla="*/ 60845 w 79736"/>
                          <a:gd name="connsiteY2" fmla="*/ 52004 h 85262"/>
                          <a:gd name="connsiteX3" fmla="*/ 68323 w 79736"/>
                          <a:gd name="connsiteY3" fmla="*/ 32009 h 85262"/>
                          <a:gd name="connsiteX4" fmla="*/ 11427 w 79736"/>
                          <a:gd name="connsiteY4" fmla="*/ 36561 h 85262"/>
                          <a:gd name="connsiteX5" fmla="*/ 49466 w 79736"/>
                          <a:gd name="connsiteY5" fmla="*/ 73300 h 85262"/>
                          <a:gd name="connsiteX6" fmla="*/ 66047 w 79736"/>
                          <a:gd name="connsiteY6" fmla="*/ 70699 h 85262"/>
                          <a:gd name="connsiteX7" fmla="*/ 61495 w 79736"/>
                          <a:gd name="connsiteY7" fmla="*/ 80777 h 85262"/>
                          <a:gd name="connsiteX8" fmla="*/ 47 w 79736"/>
                          <a:gd name="connsiteY8" fmla="*/ 39325 h 85262"/>
                          <a:gd name="connsiteX9" fmla="*/ 79539 w 79736"/>
                          <a:gd name="connsiteY9" fmla="*/ 42576 h 85262"/>
                          <a:gd name="connsiteX10" fmla="*/ 57756 w 79736"/>
                          <a:gd name="connsiteY10" fmla="*/ 62571 h 85262"/>
                          <a:gd name="connsiteX11" fmla="*/ 53367 w 79736"/>
                          <a:gd name="connsiteY11" fmla="*/ 60457 h 85262"/>
                          <a:gd name="connsiteX12" fmla="*/ 40850 w 79736"/>
                          <a:gd name="connsiteY12" fmla="*/ 63546 h 85262"/>
                          <a:gd name="connsiteX13" fmla="*/ 50929 w 79736"/>
                          <a:gd name="connsiteY13" fmla="*/ 23556 h 85262"/>
                          <a:gd name="connsiteX14" fmla="*/ 57106 w 79736"/>
                          <a:gd name="connsiteY14" fmla="*/ 39325 h 85262"/>
                          <a:gd name="connsiteX15" fmla="*/ 47027 w 79736"/>
                          <a:gd name="connsiteY15" fmla="*/ 33960 h 85262"/>
                          <a:gd name="connsiteX16" fmla="*/ 33047 w 79736"/>
                          <a:gd name="connsiteY16" fmla="*/ 40625 h 85262"/>
                          <a:gd name="connsiteX17" fmla="*/ 44589 w 79736"/>
                          <a:gd name="connsiteY17" fmla="*/ 52167 h 85262"/>
                          <a:gd name="connsiteX18" fmla="*/ 49791 w 79736"/>
                          <a:gd name="connsiteY18" fmla="*/ 44364 h 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736" h="85262">
                            <a:moveTo>
                              <a:pt x="50116" y="44364"/>
                            </a:moveTo>
                            <a:cubicBezTo>
                              <a:pt x="50116" y="44364"/>
                              <a:pt x="53204" y="42901"/>
                              <a:pt x="54180" y="42738"/>
                            </a:cubicBezTo>
                            <a:cubicBezTo>
                              <a:pt x="60357" y="42738"/>
                              <a:pt x="58569" y="51191"/>
                              <a:pt x="60845" y="52004"/>
                            </a:cubicBezTo>
                            <a:cubicBezTo>
                              <a:pt x="69623" y="54930"/>
                              <a:pt x="69135" y="37049"/>
                              <a:pt x="68323" y="32009"/>
                            </a:cubicBezTo>
                            <a:cubicBezTo>
                              <a:pt x="63283" y="2748"/>
                              <a:pt x="14190" y="3236"/>
                              <a:pt x="11427" y="36561"/>
                            </a:cubicBezTo>
                            <a:cubicBezTo>
                              <a:pt x="9313" y="60945"/>
                              <a:pt x="24756" y="77364"/>
                              <a:pt x="49466" y="73300"/>
                            </a:cubicBezTo>
                            <a:cubicBezTo>
                              <a:pt x="54830" y="72487"/>
                              <a:pt x="62308" y="66147"/>
                              <a:pt x="66047" y="70699"/>
                            </a:cubicBezTo>
                            <a:cubicBezTo>
                              <a:pt x="69786" y="75250"/>
                              <a:pt x="65234" y="78989"/>
                              <a:pt x="61495" y="80777"/>
                            </a:cubicBezTo>
                            <a:cubicBezTo>
                              <a:pt x="31259" y="95408"/>
                              <a:pt x="-1416" y="72324"/>
                              <a:pt x="47" y="39325"/>
                            </a:cubicBezTo>
                            <a:cubicBezTo>
                              <a:pt x="2648" y="-15621"/>
                              <a:pt x="84253" y="-11557"/>
                              <a:pt x="79539" y="42576"/>
                            </a:cubicBezTo>
                            <a:cubicBezTo>
                              <a:pt x="78401" y="54768"/>
                              <a:pt x="71736" y="66635"/>
                              <a:pt x="57756" y="62571"/>
                            </a:cubicBezTo>
                            <a:cubicBezTo>
                              <a:pt x="56456" y="62245"/>
                              <a:pt x="54505" y="60457"/>
                              <a:pt x="53367" y="60457"/>
                            </a:cubicBezTo>
                            <a:cubicBezTo>
                              <a:pt x="51579" y="60457"/>
                              <a:pt x="45076" y="63708"/>
                              <a:pt x="40850" y="63546"/>
                            </a:cubicBezTo>
                            <a:cubicBezTo>
                              <a:pt x="12239" y="63221"/>
                              <a:pt x="19067" y="8113"/>
                              <a:pt x="50929" y="23556"/>
                            </a:cubicBezTo>
                            <a:cubicBezTo>
                              <a:pt x="55643" y="25832"/>
                              <a:pt x="62958" y="35098"/>
                              <a:pt x="57106" y="39325"/>
                            </a:cubicBezTo>
                            <a:cubicBezTo>
                              <a:pt x="50766" y="43876"/>
                              <a:pt x="49466" y="36073"/>
                              <a:pt x="47027" y="33960"/>
                            </a:cubicBezTo>
                            <a:cubicBezTo>
                              <a:pt x="41500" y="29083"/>
                              <a:pt x="33535" y="32985"/>
                              <a:pt x="33047" y="40625"/>
                            </a:cubicBezTo>
                            <a:cubicBezTo>
                              <a:pt x="32559" y="48265"/>
                              <a:pt x="36623" y="53467"/>
                              <a:pt x="44589" y="52167"/>
                            </a:cubicBezTo>
                            <a:cubicBezTo>
                              <a:pt x="49791" y="51354"/>
                              <a:pt x="47515" y="46802"/>
                              <a:pt x="49791" y="4436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1BB95B73-CAB2-E8AB-B0B0-1076C2078CD7}"/>
                          </a:ext>
                        </a:extLst>
                      </p:cNvPr>
                      <p:cNvSpPr/>
                      <p:nvPr/>
                    </p:nvSpPr>
                    <p:spPr>
                      <a:xfrm>
                        <a:off x="7138252" y="5867463"/>
                        <a:ext cx="73155" cy="36261"/>
                      </a:xfrm>
                      <a:custGeom>
                        <a:avLst/>
                        <a:gdLst>
                          <a:gd name="connsiteX0" fmla="*/ 71283 w 73155"/>
                          <a:gd name="connsiteY0" fmla="*/ 35009 h 36261"/>
                          <a:gd name="connsiteX1" fmla="*/ 64943 w 73155"/>
                          <a:gd name="connsiteY1" fmla="*/ 35497 h 36261"/>
                          <a:gd name="connsiteX2" fmla="*/ 36658 w 73155"/>
                          <a:gd name="connsiteY2" fmla="*/ 12901 h 36261"/>
                          <a:gd name="connsiteX3" fmla="*/ 34544 w 73155"/>
                          <a:gd name="connsiteY3" fmla="*/ 13714 h 36261"/>
                          <a:gd name="connsiteX4" fmla="*/ 6747 w 73155"/>
                          <a:gd name="connsiteY4" fmla="*/ 35659 h 36261"/>
                          <a:gd name="connsiteX5" fmla="*/ 1707 w 73155"/>
                          <a:gd name="connsiteY5" fmla="*/ 26231 h 36261"/>
                          <a:gd name="connsiteX6" fmla="*/ 33732 w 73155"/>
                          <a:gd name="connsiteY6" fmla="*/ 871 h 36261"/>
                          <a:gd name="connsiteX7" fmla="*/ 42510 w 73155"/>
                          <a:gd name="connsiteY7" fmla="*/ 3147 h 36261"/>
                          <a:gd name="connsiteX8" fmla="*/ 71771 w 73155"/>
                          <a:gd name="connsiteY8" fmla="*/ 26881 h 36261"/>
                          <a:gd name="connsiteX9" fmla="*/ 71608 w 73155"/>
                          <a:gd name="connsiteY9" fmla="*/ 35009 h 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5" h="36261">
                            <a:moveTo>
                              <a:pt x="71283" y="35009"/>
                            </a:moveTo>
                            <a:cubicBezTo>
                              <a:pt x="69820" y="36309"/>
                              <a:pt x="66569" y="36797"/>
                              <a:pt x="64943" y="35497"/>
                            </a:cubicBezTo>
                            <a:lnTo>
                              <a:pt x="36658" y="12901"/>
                            </a:lnTo>
                            <a:lnTo>
                              <a:pt x="34544" y="13714"/>
                            </a:lnTo>
                            <a:lnTo>
                              <a:pt x="6747" y="35659"/>
                            </a:lnTo>
                            <a:cubicBezTo>
                              <a:pt x="1057" y="36635"/>
                              <a:pt x="-2194" y="30782"/>
                              <a:pt x="1707" y="26231"/>
                            </a:cubicBezTo>
                            <a:lnTo>
                              <a:pt x="33732" y="871"/>
                            </a:lnTo>
                            <a:cubicBezTo>
                              <a:pt x="37796" y="-1242"/>
                              <a:pt x="39422" y="871"/>
                              <a:pt x="42510" y="3147"/>
                            </a:cubicBezTo>
                            <a:cubicBezTo>
                              <a:pt x="52426" y="10300"/>
                              <a:pt x="61692" y="19891"/>
                              <a:pt x="71771" y="26881"/>
                            </a:cubicBezTo>
                            <a:cubicBezTo>
                              <a:pt x="73721" y="28832"/>
                              <a:pt x="73559" y="33221"/>
                              <a:pt x="71608" y="3500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sp>
            <p:nvSpPr>
              <p:cNvPr id="103" name="Rectangle 102">
                <a:hlinkClick r:id="rId6"/>
                <a:extLst>
                  <a:ext uri="{FF2B5EF4-FFF2-40B4-BE49-F238E27FC236}">
                    <a16:creationId xmlns:a16="http://schemas.microsoft.com/office/drawing/2014/main" id="{426E281F-00A7-501B-51A0-1C183BEBA9F4}"/>
                  </a:ext>
                </a:extLst>
              </p:cNvPr>
              <p:cNvSpPr/>
              <p:nvPr/>
            </p:nvSpPr>
            <p:spPr>
              <a:xfrm>
                <a:off x="1095375" y="5934062"/>
                <a:ext cx="1792182" cy="175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hlinkClick r:id="rId7"/>
                <a:extLst>
                  <a:ext uri="{FF2B5EF4-FFF2-40B4-BE49-F238E27FC236}">
                    <a16:creationId xmlns:a16="http://schemas.microsoft.com/office/drawing/2014/main" id="{347B139E-AAE5-0C58-0B76-23E1A1BDEC1C}"/>
                  </a:ext>
                </a:extLst>
              </p:cNvPr>
              <p:cNvSpPr/>
              <p:nvPr/>
            </p:nvSpPr>
            <p:spPr>
              <a:xfrm>
                <a:off x="1095375" y="6187296"/>
                <a:ext cx="1792182" cy="175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38BE7DD9-9965-D54C-15AC-70B2369EFA37}"/>
                </a:ext>
              </a:extLst>
            </p:cNvPr>
            <p:cNvGrpSpPr/>
            <p:nvPr/>
          </p:nvGrpSpPr>
          <p:grpSpPr>
            <a:xfrm>
              <a:off x="5664547" y="5662837"/>
              <a:ext cx="6022168" cy="1209675"/>
              <a:chOff x="3280791" y="5662837"/>
              <a:chExt cx="6022168" cy="1209675"/>
            </a:xfrm>
          </p:grpSpPr>
          <p:sp>
            <p:nvSpPr>
              <p:cNvPr id="71" name="Rectangle: Rounded Corners 70">
                <a:extLst>
                  <a:ext uri="{FF2B5EF4-FFF2-40B4-BE49-F238E27FC236}">
                    <a16:creationId xmlns:a16="http://schemas.microsoft.com/office/drawing/2014/main" id="{7BD00094-83BE-50E7-06A2-935A59FC85E5}"/>
                  </a:ext>
                </a:extLst>
              </p:cNvPr>
              <p:cNvSpPr/>
              <p:nvPr/>
            </p:nvSpPr>
            <p:spPr>
              <a:xfrm>
                <a:off x="3280791" y="5662837"/>
                <a:ext cx="5988661" cy="1209675"/>
              </a:xfrm>
              <a:prstGeom prst="roundRect">
                <a:avLst/>
              </a:prstGeom>
              <a:gradFill>
                <a:gsLst>
                  <a:gs pos="0">
                    <a:srgbClr val="408EDE"/>
                  </a:gs>
                  <a:gs pos="67000">
                    <a:srgbClr val="3754A0"/>
                  </a:gs>
                </a:gsLst>
                <a:lin ang="0" scaled="1"/>
              </a:gra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0E45CE26-6035-AEC0-259F-67C53EACA756}"/>
                  </a:ext>
                </a:extLst>
              </p:cNvPr>
              <p:cNvSpPr txBox="1"/>
              <p:nvPr/>
            </p:nvSpPr>
            <p:spPr>
              <a:xfrm>
                <a:off x="3679304" y="5903376"/>
                <a:ext cx="414889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ppins" panose="00000500000000000000" pitchFamily="2" charset="0"/>
                    <a:ea typeface="+mn-ea"/>
                    <a:cs typeface="+mn-cs"/>
                  </a:rPr>
                  <a:t>USA: </a:t>
                </a: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30 Knightsbridge Road, Suite 525, Piscataway, New Jersey 08854</a:t>
                </a:r>
              </a:p>
            </p:txBody>
          </p:sp>
          <p:sp>
            <p:nvSpPr>
              <p:cNvPr id="116" name="TextBox 115">
                <a:extLst>
                  <a:ext uri="{FF2B5EF4-FFF2-40B4-BE49-F238E27FC236}">
                    <a16:creationId xmlns:a16="http://schemas.microsoft.com/office/drawing/2014/main" id="{23C6D16E-3362-B8F7-0F6A-C1C6606FBE39}"/>
                  </a:ext>
                </a:extLst>
              </p:cNvPr>
              <p:cNvSpPr txBox="1"/>
              <p:nvPr/>
            </p:nvSpPr>
            <p:spPr>
              <a:xfrm>
                <a:off x="3679304" y="6158738"/>
                <a:ext cx="486703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ppins" panose="00000500000000000000" pitchFamily="2" charset="0"/>
                    <a:ea typeface="+mn-ea"/>
                    <a:cs typeface="+mn-cs"/>
                  </a:rPr>
                  <a:t>UK: </a:t>
                </a: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Bewise Point, 221-227 High Road, Harrow, Middlesex, United Kingdom, HA3 5EE</a:t>
                </a:r>
              </a:p>
            </p:txBody>
          </p:sp>
          <p:sp>
            <p:nvSpPr>
              <p:cNvPr id="118" name="TextBox 117">
                <a:extLst>
                  <a:ext uri="{FF2B5EF4-FFF2-40B4-BE49-F238E27FC236}">
                    <a16:creationId xmlns:a16="http://schemas.microsoft.com/office/drawing/2014/main" id="{6BE16C70-791A-1799-C1A5-5F5D59B4023C}"/>
                  </a:ext>
                </a:extLst>
              </p:cNvPr>
              <p:cNvSpPr txBox="1"/>
              <p:nvPr/>
            </p:nvSpPr>
            <p:spPr>
              <a:xfrm>
                <a:off x="3679304" y="6428866"/>
                <a:ext cx="562365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ppins" panose="00000500000000000000" pitchFamily="2" charset="0"/>
                    <a:ea typeface="+mn-ea"/>
                    <a:cs typeface="+mn-cs"/>
                  </a:rPr>
                  <a:t>INDIA: </a:t>
                </a: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803, Opal Square IT Park, Plot No. C-1, S.G. </a:t>
                </a:r>
                <a:r>
                  <a:rPr kumimoji="0" lang="en-US" sz="900" b="0" i="0" u="none" strike="noStrike" kern="1200" cap="none" spc="0" normalizeH="0" baseline="0" noProof="0" dirty="0" err="1">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Barve</a:t>
                </a:r>
                <a:r>
                  <a:rPr kumimoji="0" lang="en-US" sz="900" b="0" i="0" u="none" strike="noStrike" kern="1200" cap="none" spc="0" normalizeH="0" baseline="0" noProof="0" dirty="0">
                    <a:ln/>
                    <a:solidFill>
                      <a:srgbClr val="FFFFFF"/>
                    </a:solidFill>
                    <a:effectLst>
                      <a:outerShdw blurRad="38100" dist="38100" dir="2700000" algn="tl">
                        <a:srgbClr val="000000">
                          <a:alpha val="43137"/>
                        </a:srgbClr>
                      </a:outerShdw>
                    </a:effectLst>
                    <a:uLnTx/>
                    <a:uFillTx/>
                    <a:latin typeface="Poppins" panose="00000500000000000000" pitchFamily="2" charset="0"/>
                    <a:ea typeface="+mn-ea"/>
                    <a:cs typeface="Poppins" panose="00000500000000000000" pitchFamily="2" charset="0"/>
                    <a:sym typeface="Poppins"/>
                    <a:rtl val="0"/>
                  </a:rPr>
                  <a:t> Road, Wagle Estate, Thane (W) - 400604</a:t>
                </a:r>
              </a:p>
            </p:txBody>
          </p:sp>
          <p:grpSp>
            <p:nvGrpSpPr>
              <p:cNvPr id="5" name="Group 4">
                <a:extLst>
                  <a:ext uri="{FF2B5EF4-FFF2-40B4-BE49-F238E27FC236}">
                    <a16:creationId xmlns:a16="http://schemas.microsoft.com/office/drawing/2014/main" id="{5DE0E47E-3E6B-59A4-BAE1-9F56E6302878}"/>
                  </a:ext>
                </a:extLst>
              </p:cNvPr>
              <p:cNvGrpSpPr/>
              <p:nvPr/>
            </p:nvGrpSpPr>
            <p:grpSpPr>
              <a:xfrm>
                <a:off x="3425983" y="5901015"/>
                <a:ext cx="228600" cy="228600"/>
                <a:chOff x="4152900" y="6331333"/>
                <a:chExt cx="360070" cy="360070"/>
              </a:xfrm>
            </p:grpSpPr>
            <p:sp>
              <p:nvSpPr>
                <p:cNvPr id="6" name="Freeform: Shape 5">
                  <a:extLst>
                    <a:ext uri="{FF2B5EF4-FFF2-40B4-BE49-F238E27FC236}">
                      <a16:creationId xmlns:a16="http://schemas.microsoft.com/office/drawing/2014/main" id="{F53C33DC-000B-4B87-16A9-760693F62D76}"/>
                    </a:ext>
                  </a:extLst>
                </p:cNvPr>
                <p:cNvSpPr/>
                <p:nvPr/>
              </p:nvSpPr>
              <p:spPr>
                <a:xfrm>
                  <a:off x="4152900" y="6331333"/>
                  <a:ext cx="360070" cy="360070"/>
                </a:xfrm>
                <a:custGeom>
                  <a:avLst/>
                  <a:gdLst>
                    <a:gd name="connsiteX0" fmla="*/ 506212 w 506211"/>
                    <a:gd name="connsiteY0" fmla="*/ 253106 h 506211"/>
                    <a:gd name="connsiteX1" fmla="*/ 253106 w 506211"/>
                    <a:gd name="connsiteY1" fmla="*/ 506212 h 506211"/>
                    <a:gd name="connsiteX2" fmla="*/ 0 w 506211"/>
                    <a:gd name="connsiteY2" fmla="*/ 253106 h 506211"/>
                    <a:gd name="connsiteX3" fmla="*/ 253106 w 506211"/>
                    <a:gd name="connsiteY3" fmla="*/ 0 h 506211"/>
                    <a:gd name="connsiteX4" fmla="*/ 506212 w 506211"/>
                    <a:gd name="connsiteY4" fmla="*/ 253106 h 50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11" h="506211">
                      <a:moveTo>
                        <a:pt x="506212" y="253106"/>
                      </a:moveTo>
                      <a:cubicBezTo>
                        <a:pt x="506212" y="392892"/>
                        <a:pt x="392893" y="506212"/>
                        <a:pt x="253106" y="506212"/>
                      </a:cubicBezTo>
                      <a:cubicBezTo>
                        <a:pt x="113320" y="506212"/>
                        <a:pt x="0" y="392892"/>
                        <a:pt x="0" y="253106"/>
                      </a:cubicBezTo>
                      <a:cubicBezTo>
                        <a:pt x="0" y="113319"/>
                        <a:pt x="113319" y="0"/>
                        <a:pt x="253106" y="0"/>
                      </a:cubicBezTo>
                      <a:cubicBezTo>
                        <a:pt x="392892" y="0"/>
                        <a:pt x="506212" y="113319"/>
                        <a:pt x="506212" y="253106"/>
                      </a:cubicBezTo>
                      <a:close/>
                    </a:path>
                  </a:pathLst>
                </a:custGeom>
                <a:solidFill>
                  <a:srgbClr val="2D55A5"/>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3" name="Graphic 72">
                  <a:extLst>
                    <a:ext uri="{FF2B5EF4-FFF2-40B4-BE49-F238E27FC236}">
                      <a16:creationId xmlns:a16="http://schemas.microsoft.com/office/drawing/2014/main" id="{39E5ACBD-6B64-5E16-5526-78301B93C1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75970" y="6413388"/>
                  <a:ext cx="119819" cy="200292"/>
                </a:xfrm>
                <a:prstGeom prst="rect">
                  <a:avLst/>
                </a:prstGeom>
              </p:spPr>
            </p:pic>
          </p:grpSp>
        </p:grpSp>
      </p:grpSp>
      <p:sp>
        <p:nvSpPr>
          <p:cNvPr id="2" name="Title 1">
            <a:extLst>
              <a:ext uri="{FF2B5EF4-FFF2-40B4-BE49-F238E27FC236}">
                <a16:creationId xmlns:a16="http://schemas.microsoft.com/office/drawing/2014/main" id="{806A0E0D-009C-1F53-3687-89472EF122C9}"/>
              </a:ext>
            </a:extLst>
          </p:cNvPr>
          <p:cNvSpPr>
            <a:spLocks noGrp="1"/>
          </p:cNvSpPr>
          <p:nvPr>
            <p:ph type="title"/>
          </p:nvPr>
        </p:nvSpPr>
        <p:spPr>
          <a:xfrm>
            <a:off x="838200" y="365125"/>
            <a:ext cx="10515600" cy="1325563"/>
          </a:xfrm>
        </p:spPr>
        <p:txBody>
          <a:bodyPr>
            <a:normAutofit/>
          </a:bodyPr>
          <a:lstStyle/>
          <a:p>
            <a:r>
              <a:rPr lang="en-US" sz="3200" dirty="0">
                <a:latin typeface="Poppins Medium" panose="00000600000000000000" pitchFamily="2" charset="0"/>
                <a:cs typeface="Poppins Medium" panose="00000600000000000000" pitchFamily="2" charset="0"/>
              </a:rPr>
              <a:t>Ready to Modernize with NGenious?</a:t>
            </a:r>
          </a:p>
        </p:txBody>
      </p:sp>
      <p:sp>
        <p:nvSpPr>
          <p:cNvPr id="68" name="Rectangle: Top Corners Rounded 67">
            <a:extLst>
              <a:ext uri="{FF2B5EF4-FFF2-40B4-BE49-F238E27FC236}">
                <a16:creationId xmlns:a16="http://schemas.microsoft.com/office/drawing/2014/main" id="{04535CB8-B167-22B9-5FDB-B2810C74AC1A}"/>
              </a:ext>
            </a:extLst>
          </p:cNvPr>
          <p:cNvSpPr/>
          <p:nvPr/>
        </p:nvSpPr>
        <p:spPr>
          <a:xfrm rot="5400000">
            <a:off x="-305346" y="853338"/>
            <a:ext cx="884412" cy="273720"/>
          </a:xfrm>
          <a:prstGeom prst="round2SameRect">
            <a:avLst>
              <a:gd name="adj1" fmla="val 40655"/>
              <a:gd name="adj2" fmla="val 0"/>
            </a:avLst>
          </a:prstGeom>
          <a:solidFill>
            <a:srgbClr val="05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F689E5D-250D-E24C-7E4A-36DFC2DC5F66}"/>
              </a:ext>
            </a:extLst>
          </p:cNvPr>
          <p:cNvSpPr/>
          <p:nvPr/>
        </p:nvSpPr>
        <p:spPr>
          <a:xfrm>
            <a:off x="0" y="0"/>
            <a:ext cx="12192000" cy="685800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26ACB4C7-E368-4704-724B-42FA65FC6D7D}"/>
              </a:ext>
            </a:extLst>
          </p:cNvPr>
          <p:cNvGrpSpPr/>
          <p:nvPr/>
        </p:nvGrpSpPr>
        <p:grpSpPr>
          <a:xfrm>
            <a:off x="607876" y="5953070"/>
            <a:ext cx="1736701" cy="640311"/>
            <a:chOff x="9917502" y="5953070"/>
            <a:chExt cx="1736701" cy="640311"/>
          </a:xfrm>
        </p:grpSpPr>
        <p:grpSp>
          <p:nvGrpSpPr>
            <p:cNvPr id="11" name="Graphic 6">
              <a:extLst>
                <a:ext uri="{FF2B5EF4-FFF2-40B4-BE49-F238E27FC236}">
                  <a16:creationId xmlns:a16="http://schemas.microsoft.com/office/drawing/2014/main" id="{56577A1E-7DD4-7E1C-1688-6F8007DCEBF9}"/>
                </a:ext>
              </a:extLst>
            </p:cNvPr>
            <p:cNvGrpSpPr/>
            <p:nvPr/>
          </p:nvGrpSpPr>
          <p:grpSpPr>
            <a:xfrm>
              <a:off x="9963469" y="6039017"/>
              <a:ext cx="1654252" cy="457317"/>
              <a:chOff x="9315826" y="5829157"/>
              <a:chExt cx="2371516" cy="655604"/>
            </a:xfrm>
            <a:solidFill>
              <a:srgbClr val="FFFFFF"/>
            </a:solidFill>
          </p:grpSpPr>
          <p:sp>
            <p:nvSpPr>
              <p:cNvPr id="12" name="Freeform: Shape 11">
                <a:extLst>
                  <a:ext uri="{FF2B5EF4-FFF2-40B4-BE49-F238E27FC236}">
                    <a16:creationId xmlns:a16="http://schemas.microsoft.com/office/drawing/2014/main" id="{35C3614B-31DE-A665-B728-68D34541A420}"/>
                  </a:ext>
                </a:extLst>
              </p:cNvPr>
              <p:cNvSpPr/>
              <p:nvPr/>
            </p:nvSpPr>
            <p:spPr>
              <a:xfrm>
                <a:off x="9517888" y="5829157"/>
                <a:ext cx="579851" cy="478739"/>
              </a:xfrm>
              <a:custGeom>
                <a:avLst/>
                <a:gdLst>
                  <a:gd name="connsiteX0" fmla="*/ 579851 w 579851"/>
                  <a:gd name="connsiteY0" fmla="*/ 478577 h 478739"/>
                  <a:gd name="connsiteX1" fmla="*/ 0 w 579851"/>
                  <a:gd name="connsiteY1" fmla="*/ 0 h 478739"/>
                  <a:gd name="connsiteX2" fmla="*/ 471099 w 579851"/>
                  <a:gd name="connsiteY2" fmla="*/ 478739 h 478739"/>
                  <a:gd name="connsiteX3" fmla="*/ 539699 w 579851"/>
                  <a:gd name="connsiteY3" fmla="*/ 478739 h 478739"/>
                  <a:gd name="connsiteX4" fmla="*/ 539374 w 579851"/>
                  <a:gd name="connsiteY4" fmla="*/ 478414 h 478739"/>
                  <a:gd name="connsiteX5" fmla="*/ 579851 w 579851"/>
                  <a:gd name="connsiteY5" fmla="*/ 478414 h 4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851" h="478739">
                    <a:moveTo>
                      <a:pt x="579851" y="478577"/>
                    </a:moveTo>
                    <a:cubicBezTo>
                      <a:pt x="503773" y="314554"/>
                      <a:pt x="154269" y="32024"/>
                      <a:pt x="0" y="0"/>
                    </a:cubicBezTo>
                    <a:cubicBezTo>
                      <a:pt x="268549" y="128422"/>
                      <a:pt x="471099" y="478739"/>
                      <a:pt x="471099" y="478739"/>
                    </a:cubicBezTo>
                    <a:lnTo>
                      <a:pt x="539699" y="478739"/>
                    </a:lnTo>
                    <a:lnTo>
                      <a:pt x="539374" y="478414"/>
                    </a:lnTo>
                    <a:cubicBezTo>
                      <a:pt x="552867" y="478414"/>
                      <a:pt x="566197" y="478414"/>
                      <a:pt x="579851" y="47841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3C736D6-8224-B987-D82F-430273E01ADA}"/>
                  </a:ext>
                </a:extLst>
              </p:cNvPr>
              <p:cNvSpPr/>
              <p:nvPr/>
            </p:nvSpPr>
            <p:spPr>
              <a:xfrm>
                <a:off x="9938593" y="5873035"/>
                <a:ext cx="318349" cy="358945"/>
              </a:xfrm>
              <a:custGeom>
                <a:avLst/>
                <a:gdLst>
                  <a:gd name="connsiteX0" fmla="*/ 275539 w 318349"/>
                  <a:gd name="connsiteY0" fmla="*/ 664 h 358945"/>
                  <a:gd name="connsiteX1" fmla="*/ 66649 w 318349"/>
                  <a:gd name="connsiteY1" fmla="*/ 13 h 358945"/>
                  <a:gd name="connsiteX2" fmla="*/ 0 w 318349"/>
                  <a:gd name="connsiteY2" fmla="*/ 164036 h 358945"/>
                  <a:gd name="connsiteX3" fmla="*/ 191333 w 318349"/>
                  <a:gd name="connsiteY3" fmla="*/ 358946 h 358945"/>
                  <a:gd name="connsiteX4" fmla="*/ 314391 w 318349"/>
                  <a:gd name="connsiteY4" fmla="*/ 57072 h 358945"/>
                  <a:gd name="connsiteX5" fmla="*/ 275539 w 318349"/>
                  <a:gd name="connsiteY5" fmla="*/ 826 h 35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49" h="358945">
                    <a:moveTo>
                      <a:pt x="275539" y="664"/>
                    </a:moveTo>
                    <a:cubicBezTo>
                      <a:pt x="237337" y="-149"/>
                      <a:pt x="66649" y="13"/>
                      <a:pt x="66649" y="13"/>
                    </a:cubicBezTo>
                    <a:lnTo>
                      <a:pt x="0" y="164036"/>
                    </a:lnTo>
                    <a:cubicBezTo>
                      <a:pt x="74940" y="227435"/>
                      <a:pt x="144191" y="296685"/>
                      <a:pt x="191333" y="358946"/>
                    </a:cubicBezTo>
                    <a:cubicBezTo>
                      <a:pt x="233761" y="255395"/>
                      <a:pt x="275051" y="156559"/>
                      <a:pt x="314391" y="57072"/>
                    </a:cubicBezTo>
                    <a:cubicBezTo>
                      <a:pt x="326745" y="26023"/>
                      <a:pt x="309189" y="1476"/>
                      <a:pt x="275539" y="826"/>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B9767CF-336A-CF80-FB9E-3B987890FDEC}"/>
                  </a:ext>
                </a:extLst>
              </p:cNvPr>
              <p:cNvSpPr/>
              <p:nvPr/>
            </p:nvSpPr>
            <p:spPr>
              <a:xfrm>
                <a:off x="9607945" y="5965708"/>
                <a:ext cx="297322" cy="342188"/>
              </a:xfrm>
              <a:custGeom>
                <a:avLst/>
                <a:gdLst>
                  <a:gd name="connsiteX0" fmla="*/ 297323 w 297322"/>
                  <a:gd name="connsiteY0" fmla="*/ 342189 h 342188"/>
                  <a:gd name="connsiteX1" fmla="*/ 238801 w 297322"/>
                  <a:gd name="connsiteY1" fmla="*/ 342189 h 342188"/>
                  <a:gd name="connsiteX2" fmla="*/ 0 w 297322"/>
                  <a:gd name="connsiteY2" fmla="*/ 0 h 342188"/>
                  <a:gd name="connsiteX3" fmla="*/ 297323 w 297322"/>
                  <a:gd name="connsiteY3" fmla="*/ 342189 h 342188"/>
                </a:gdLst>
                <a:ahLst/>
                <a:cxnLst>
                  <a:cxn ang="0">
                    <a:pos x="connsiteX0" y="connsiteY0"/>
                  </a:cxn>
                  <a:cxn ang="0">
                    <a:pos x="connsiteX1" y="connsiteY1"/>
                  </a:cxn>
                  <a:cxn ang="0">
                    <a:pos x="connsiteX2" y="connsiteY2"/>
                  </a:cxn>
                  <a:cxn ang="0">
                    <a:pos x="connsiteX3" y="connsiteY3"/>
                  </a:cxn>
                </a:cxnLst>
                <a:rect l="l" t="t" r="r" b="b"/>
                <a:pathLst>
                  <a:path w="297322" h="342188">
                    <a:moveTo>
                      <a:pt x="297323" y="342189"/>
                    </a:moveTo>
                    <a:lnTo>
                      <a:pt x="238801" y="342189"/>
                    </a:lnTo>
                    <a:cubicBezTo>
                      <a:pt x="238801" y="342189"/>
                      <a:pt x="164836" y="159146"/>
                      <a:pt x="0" y="0"/>
                    </a:cubicBezTo>
                    <a:cubicBezTo>
                      <a:pt x="0" y="0"/>
                      <a:pt x="148580" y="91034"/>
                      <a:pt x="297323" y="34218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371960A-8A3A-6CF0-3A75-0114182FA1BF}"/>
                  </a:ext>
                </a:extLst>
              </p:cNvPr>
              <p:cNvSpPr/>
              <p:nvPr/>
            </p:nvSpPr>
            <p:spPr>
              <a:xfrm>
                <a:off x="9358672" y="5936447"/>
                <a:ext cx="347297" cy="371612"/>
              </a:xfrm>
              <a:custGeom>
                <a:avLst/>
                <a:gdLst>
                  <a:gd name="connsiteX0" fmla="*/ 347297 w 347297"/>
                  <a:gd name="connsiteY0" fmla="*/ 217993 h 371612"/>
                  <a:gd name="connsiteX1" fmla="*/ 133530 w 347297"/>
                  <a:gd name="connsiteY1" fmla="*/ 0 h 371612"/>
                  <a:gd name="connsiteX2" fmla="*/ 128979 w 347297"/>
                  <a:gd name="connsiteY2" fmla="*/ 10892 h 371612"/>
                  <a:gd name="connsiteX3" fmla="*/ 125728 w 347297"/>
                  <a:gd name="connsiteY3" fmla="*/ 17394 h 371612"/>
                  <a:gd name="connsiteX4" fmla="*/ 5109 w 347297"/>
                  <a:gd name="connsiteY4" fmla="*/ 311302 h 371612"/>
                  <a:gd name="connsiteX5" fmla="*/ 48024 w 347297"/>
                  <a:gd name="connsiteY5" fmla="*/ 371287 h 371612"/>
                  <a:gd name="connsiteX6" fmla="*/ 57290 w 347297"/>
                  <a:gd name="connsiteY6" fmla="*/ 371287 h 371612"/>
                  <a:gd name="connsiteX7" fmla="*/ 56477 w 347297"/>
                  <a:gd name="connsiteY7" fmla="*/ 371612 h 371612"/>
                  <a:gd name="connsiteX8" fmla="*/ 282273 w 347297"/>
                  <a:gd name="connsiteY8" fmla="*/ 371612 h 371612"/>
                  <a:gd name="connsiteX9" fmla="*/ 288613 w 347297"/>
                  <a:gd name="connsiteY9" fmla="*/ 356657 h 371612"/>
                  <a:gd name="connsiteX10" fmla="*/ 289751 w 347297"/>
                  <a:gd name="connsiteY10" fmla="*/ 354218 h 371612"/>
                  <a:gd name="connsiteX11" fmla="*/ 294140 w 347297"/>
                  <a:gd name="connsiteY11" fmla="*/ 343489 h 371612"/>
                  <a:gd name="connsiteX12" fmla="*/ 298855 w 347297"/>
                  <a:gd name="connsiteY12" fmla="*/ 332435 h 371612"/>
                  <a:gd name="connsiteX13" fmla="*/ 298855 w 347297"/>
                  <a:gd name="connsiteY13" fmla="*/ 332435 h 371612"/>
                  <a:gd name="connsiteX14" fmla="*/ 347297 w 347297"/>
                  <a:gd name="connsiteY14" fmla="*/ 218156 h 37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297" h="371612">
                    <a:moveTo>
                      <a:pt x="347297" y="217993"/>
                    </a:moveTo>
                    <a:cubicBezTo>
                      <a:pt x="252362" y="75265"/>
                      <a:pt x="133530" y="0"/>
                      <a:pt x="133530" y="0"/>
                    </a:cubicBezTo>
                    <a:lnTo>
                      <a:pt x="128979" y="10892"/>
                    </a:lnTo>
                    <a:cubicBezTo>
                      <a:pt x="127841" y="12680"/>
                      <a:pt x="126866" y="14630"/>
                      <a:pt x="125728" y="17394"/>
                    </a:cubicBezTo>
                    <a:cubicBezTo>
                      <a:pt x="85901" y="115418"/>
                      <a:pt x="44448" y="212954"/>
                      <a:pt x="5109" y="311302"/>
                    </a:cubicBezTo>
                    <a:cubicBezTo>
                      <a:pt x="-9522" y="347716"/>
                      <a:pt x="8035" y="370637"/>
                      <a:pt x="48024" y="371287"/>
                    </a:cubicBezTo>
                    <a:cubicBezTo>
                      <a:pt x="51112" y="371287"/>
                      <a:pt x="54201" y="371287"/>
                      <a:pt x="57290" y="371287"/>
                    </a:cubicBezTo>
                    <a:lnTo>
                      <a:pt x="56477" y="371612"/>
                    </a:lnTo>
                    <a:lnTo>
                      <a:pt x="282273" y="371612"/>
                    </a:lnTo>
                    <a:lnTo>
                      <a:pt x="288613" y="356657"/>
                    </a:lnTo>
                    <a:cubicBezTo>
                      <a:pt x="288938" y="355844"/>
                      <a:pt x="289426" y="355031"/>
                      <a:pt x="289751" y="354218"/>
                    </a:cubicBezTo>
                    <a:cubicBezTo>
                      <a:pt x="291214" y="350642"/>
                      <a:pt x="292677" y="347066"/>
                      <a:pt x="294140" y="343489"/>
                    </a:cubicBezTo>
                    <a:lnTo>
                      <a:pt x="298855" y="332435"/>
                    </a:lnTo>
                    <a:lnTo>
                      <a:pt x="298855" y="332435"/>
                    </a:lnTo>
                    <a:lnTo>
                      <a:pt x="347297" y="218156"/>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1BB339-A9F2-71D2-B225-3DCFB8B87EBA}"/>
                  </a:ext>
                </a:extLst>
              </p:cNvPr>
              <p:cNvSpPr/>
              <p:nvPr/>
            </p:nvSpPr>
            <p:spPr>
              <a:xfrm>
                <a:off x="10654507" y="5963757"/>
                <a:ext cx="7803" cy="20157"/>
              </a:xfrm>
              <a:custGeom>
                <a:avLst/>
                <a:gdLst>
                  <a:gd name="connsiteX0" fmla="*/ 6990 w 7803"/>
                  <a:gd name="connsiteY0" fmla="*/ 2438 h 20157"/>
                  <a:gd name="connsiteX1" fmla="*/ 7804 w 7803"/>
                  <a:gd name="connsiteY1" fmla="*/ 0 h 20157"/>
                  <a:gd name="connsiteX2" fmla="*/ 0 w 7803"/>
                  <a:gd name="connsiteY2" fmla="*/ 20157 h 20157"/>
                  <a:gd name="connsiteX3" fmla="*/ 6990 w 7803"/>
                  <a:gd name="connsiteY3" fmla="*/ 2438 h 20157"/>
                </a:gdLst>
                <a:ahLst/>
                <a:cxnLst>
                  <a:cxn ang="0">
                    <a:pos x="connsiteX0" y="connsiteY0"/>
                  </a:cxn>
                  <a:cxn ang="0">
                    <a:pos x="connsiteX1" y="connsiteY1"/>
                  </a:cxn>
                  <a:cxn ang="0">
                    <a:pos x="connsiteX2" y="connsiteY2"/>
                  </a:cxn>
                  <a:cxn ang="0">
                    <a:pos x="connsiteX3" y="connsiteY3"/>
                  </a:cxn>
                </a:cxnLst>
                <a:rect l="l" t="t" r="r" b="b"/>
                <a:pathLst>
                  <a:path w="7803" h="20157">
                    <a:moveTo>
                      <a:pt x="6990" y="2438"/>
                    </a:moveTo>
                    <a:cubicBezTo>
                      <a:pt x="6990" y="2438"/>
                      <a:pt x="7641" y="813"/>
                      <a:pt x="7804" y="0"/>
                    </a:cubicBezTo>
                    <a:lnTo>
                      <a:pt x="0" y="20157"/>
                    </a:lnTo>
                    <a:cubicBezTo>
                      <a:pt x="2439" y="13980"/>
                      <a:pt x="4715" y="8128"/>
                      <a:pt x="6990" y="2438"/>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84E7B6E-0798-FD5B-FD4B-CAFC6C3FCC57}"/>
                  </a:ext>
                </a:extLst>
              </p:cNvPr>
              <p:cNvSpPr/>
              <p:nvPr/>
            </p:nvSpPr>
            <p:spPr>
              <a:xfrm>
                <a:off x="10654344" y="5983914"/>
                <a:ext cx="162" cy="162"/>
              </a:xfrm>
              <a:custGeom>
                <a:avLst/>
                <a:gdLst>
                  <a:gd name="connsiteX0" fmla="*/ 163 w 162"/>
                  <a:gd name="connsiteY0" fmla="*/ 0 h 162"/>
                  <a:gd name="connsiteX1" fmla="*/ 0 w 162"/>
                  <a:gd name="connsiteY1" fmla="*/ 163 h 162"/>
                  <a:gd name="connsiteX2" fmla="*/ 0 w 162"/>
                  <a:gd name="connsiteY2" fmla="*/ 163 h 162"/>
                  <a:gd name="connsiteX3" fmla="*/ 163 w 162"/>
                  <a:gd name="connsiteY3" fmla="*/ 0 h 162"/>
                </a:gdLst>
                <a:ahLst/>
                <a:cxnLst>
                  <a:cxn ang="0">
                    <a:pos x="connsiteX0" y="connsiteY0"/>
                  </a:cxn>
                  <a:cxn ang="0">
                    <a:pos x="connsiteX1" y="connsiteY1"/>
                  </a:cxn>
                  <a:cxn ang="0">
                    <a:pos x="connsiteX2" y="connsiteY2"/>
                  </a:cxn>
                  <a:cxn ang="0">
                    <a:pos x="connsiteX3" y="connsiteY3"/>
                  </a:cxn>
                </a:cxnLst>
                <a:rect l="l" t="t" r="r" b="b"/>
                <a:pathLst>
                  <a:path w="162" h="162">
                    <a:moveTo>
                      <a:pt x="163" y="0"/>
                    </a:moveTo>
                    <a:lnTo>
                      <a:pt x="0" y="163"/>
                    </a:lnTo>
                    <a:lnTo>
                      <a:pt x="0" y="163"/>
                    </a:lnTo>
                    <a:lnTo>
                      <a:pt x="163"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aphic 6">
                <a:extLst>
                  <a:ext uri="{FF2B5EF4-FFF2-40B4-BE49-F238E27FC236}">
                    <a16:creationId xmlns:a16="http://schemas.microsoft.com/office/drawing/2014/main" id="{991FE4B2-2D2A-F113-F5FF-206AFED1ED04}"/>
                  </a:ext>
                </a:extLst>
              </p:cNvPr>
              <p:cNvGrpSpPr/>
              <p:nvPr/>
            </p:nvGrpSpPr>
            <p:grpSpPr>
              <a:xfrm>
                <a:off x="10344993" y="5848739"/>
                <a:ext cx="1342348" cy="215825"/>
                <a:chOff x="10344993" y="5848739"/>
                <a:chExt cx="1342348" cy="215825"/>
              </a:xfrm>
              <a:solidFill>
                <a:srgbClr val="FFFFFF"/>
              </a:solidFill>
            </p:grpSpPr>
            <p:sp>
              <p:nvSpPr>
                <p:cNvPr id="53" name="Freeform: Shape 52">
                  <a:extLst>
                    <a:ext uri="{FF2B5EF4-FFF2-40B4-BE49-F238E27FC236}">
                      <a16:creationId xmlns:a16="http://schemas.microsoft.com/office/drawing/2014/main" id="{2D6AFAA6-3FFA-ADB1-30C1-F03D21A1FC40}"/>
                    </a:ext>
                  </a:extLst>
                </p:cNvPr>
                <p:cNvSpPr/>
                <p:nvPr/>
              </p:nvSpPr>
              <p:spPr>
                <a:xfrm>
                  <a:off x="11191441" y="5908360"/>
                  <a:ext cx="168260" cy="156093"/>
                </a:xfrm>
                <a:custGeom>
                  <a:avLst/>
                  <a:gdLst>
                    <a:gd name="connsiteX0" fmla="*/ 55597 w 168260"/>
                    <a:gd name="connsiteY0" fmla="*/ 156022 h 156093"/>
                    <a:gd name="connsiteX1" fmla="*/ 50721 w 168260"/>
                    <a:gd name="connsiteY1" fmla="*/ 156022 h 156093"/>
                    <a:gd name="connsiteX2" fmla="*/ 25687 w 168260"/>
                    <a:gd name="connsiteY2" fmla="*/ 150657 h 156093"/>
                    <a:gd name="connsiteX3" fmla="*/ 165 w 168260"/>
                    <a:gd name="connsiteY3" fmla="*/ 113593 h 156093"/>
                    <a:gd name="connsiteX4" fmla="*/ 16095 w 168260"/>
                    <a:gd name="connsiteY4" fmla="*/ 57835 h 156093"/>
                    <a:gd name="connsiteX5" fmla="*/ 95425 w 168260"/>
                    <a:gd name="connsiteY5" fmla="*/ 2077 h 156093"/>
                    <a:gd name="connsiteX6" fmla="*/ 139641 w 168260"/>
                    <a:gd name="connsiteY6" fmla="*/ 4516 h 156093"/>
                    <a:gd name="connsiteX7" fmla="*/ 168251 w 168260"/>
                    <a:gd name="connsiteY7" fmla="*/ 45156 h 156093"/>
                    <a:gd name="connsiteX8" fmla="*/ 147281 w 168260"/>
                    <a:gd name="connsiteY8" fmla="*/ 105791 h 156093"/>
                    <a:gd name="connsiteX9" fmla="*/ 69903 w 168260"/>
                    <a:gd name="connsiteY9" fmla="*/ 154396 h 156093"/>
                    <a:gd name="connsiteX10" fmla="*/ 55597 w 168260"/>
                    <a:gd name="connsiteY10" fmla="*/ 155859 h 156093"/>
                    <a:gd name="connsiteX11" fmla="*/ 54947 w 168260"/>
                    <a:gd name="connsiteY11" fmla="*/ 121721 h 156093"/>
                    <a:gd name="connsiteX12" fmla="*/ 71853 w 168260"/>
                    <a:gd name="connsiteY12" fmla="*/ 123022 h 156093"/>
                    <a:gd name="connsiteX13" fmla="*/ 75592 w 168260"/>
                    <a:gd name="connsiteY13" fmla="*/ 122372 h 156093"/>
                    <a:gd name="connsiteX14" fmla="*/ 127937 w 168260"/>
                    <a:gd name="connsiteY14" fmla="*/ 57835 h 156093"/>
                    <a:gd name="connsiteX15" fmla="*/ 110217 w 168260"/>
                    <a:gd name="connsiteY15" fmla="*/ 33776 h 156093"/>
                    <a:gd name="connsiteX16" fmla="*/ 83883 w 168260"/>
                    <a:gd name="connsiteY16" fmla="*/ 36703 h 156093"/>
                    <a:gd name="connsiteX17" fmla="*/ 40642 w 168260"/>
                    <a:gd name="connsiteY17" fmla="*/ 98963 h 156093"/>
                    <a:gd name="connsiteX18" fmla="*/ 51208 w 168260"/>
                    <a:gd name="connsiteY18" fmla="*/ 120096 h 156093"/>
                    <a:gd name="connsiteX19" fmla="*/ 55110 w 168260"/>
                    <a:gd name="connsiteY19" fmla="*/ 121721 h 1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260" h="156093">
                      <a:moveTo>
                        <a:pt x="55597" y="156022"/>
                      </a:moveTo>
                      <a:cubicBezTo>
                        <a:pt x="53972" y="156022"/>
                        <a:pt x="52346" y="156184"/>
                        <a:pt x="50721" y="156022"/>
                      </a:cubicBezTo>
                      <a:cubicBezTo>
                        <a:pt x="42105" y="155696"/>
                        <a:pt x="33652" y="154396"/>
                        <a:pt x="25687" y="150657"/>
                      </a:cubicBezTo>
                      <a:cubicBezTo>
                        <a:pt x="9755" y="143504"/>
                        <a:pt x="1303" y="130825"/>
                        <a:pt x="165" y="113593"/>
                      </a:cubicBezTo>
                      <a:cubicBezTo>
                        <a:pt x="-1136" y="93273"/>
                        <a:pt x="5367" y="74742"/>
                        <a:pt x="16095" y="57835"/>
                      </a:cubicBezTo>
                      <a:cubicBezTo>
                        <a:pt x="34790" y="28249"/>
                        <a:pt x="60962" y="9067"/>
                        <a:pt x="95425" y="2077"/>
                      </a:cubicBezTo>
                      <a:cubicBezTo>
                        <a:pt x="110217" y="-1011"/>
                        <a:pt x="125173" y="-1011"/>
                        <a:pt x="139641" y="4516"/>
                      </a:cubicBezTo>
                      <a:cubicBezTo>
                        <a:pt x="157197" y="11343"/>
                        <a:pt x="167927" y="26299"/>
                        <a:pt x="168251" y="45156"/>
                      </a:cubicBezTo>
                      <a:cubicBezTo>
                        <a:pt x="168577" y="67914"/>
                        <a:pt x="160449" y="87909"/>
                        <a:pt x="147281" y="105791"/>
                      </a:cubicBezTo>
                      <a:cubicBezTo>
                        <a:pt x="127937" y="132125"/>
                        <a:pt x="102252" y="148706"/>
                        <a:pt x="69903" y="154396"/>
                      </a:cubicBezTo>
                      <a:cubicBezTo>
                        <a:pt x="65189" y="155209"/>
                        <a:pt x="60311" y="155534"/>
                        <a:pt x="55597" y="155859"/>
                      </a:cubicBezTo>
                      <a:close/>
                      <a:moveTo>
                        <a:pt x="54947" y="121721"/>
                      </a:moveTo>
                      <a:cubicBezTo>
                        <a:pt x="60311" y="123510"/>
                        <a:pt x="66164" y="123835"/>
                        <a:pt x="71853" y="123022"/>
                      </a:cubicBezTo>
                      <a:cubicBezTo>
                        <a:pt x="73154" y="122859"/>
                        <a:pt x="74292" y="122697"/>
                        <a:pt x="75592" y="122372"/>
                      </a:cubicBezTo>
                      <a:cubicBezTo>
                        <a:pt x="104691" y="115869"/>
                        <a:pt x="126799" y="83520"/>
                        <a:pt x="127937" y="57835"/>
                      </a:cubicBezTo>
                      <a:cubicBezTo>
                        <a:pt x="128424" y="45318"/>
                        <a:pt x="121922" y="36540"/>
                        <a:pt x="110217" y="33776"/>
                      </a:cubicBezTo>
                      <a:cubicBezTo>
                        <a:pt x="101114" y="31663"/>
                        <a:pt x="92173" y="32639"/>
                        <a:pt x="83883" y="36703"/>
                      </a:cubicBezTo>
                      <a:cubicBezTo>
                        <a:pt x="57873" y="49220"/>
                        <a:pt x="44055" y="70678"/>
                        <a:pt x="40642" y="98963"/>
                      </a:cubicBezTo>
                      <a:cubicBezTo>
                        <a:pt x="39504" y="107904"/>
                        <a:pt x="42755" y="115869"/>
                        <a:pt x="51208" y="120096"/>
                      </a:cubicBezTo>
                      <a:cubicBezTo>
                        <a:pt x="52509" y="120746"/>
                        <a:pt x="53809" y="121234"/>
                        <a:pt x="55110" y="121721"/>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114908E-7331-2F09-F17F-F1DDCDEBB99D}"/>
                    </a:ext>
                  </a:extLst>
                </p:cNvPr>
                <p:cNvSpPr/>
                <p:nvPr/>
              </p:nvSpPr>
              <p:spPr>
                <a:xfrm>
                  <a:off x="10344993" y="5871911"/>
                  <a:ext cx="238800" cy="190357"/>
                </a:xfrm>
                <a:custGeom>
                  <a:avLst/>
                  <a:gdLst>
                    <a:gd name="connsiteX0" fmla="*/ 238638 w 238800"/>
                    <a:gd name="connsiteY0" fmla="*/ 0 h 190357"/>
                    <a:gd name="connsiteX1" fmla="*/ 238638 w 238800"/>
                    <a:gd name="connsiteY1" fmla="*/ 0 h 190357"/>
                    <a:gd name="connsiteX2" fmla="*/ 238638 w 238800"/>
                    <a:gd name="connsiteY2" fmla="*/ 0 h 190357"/>
                    <a:gd name="connsiteX3" fmla="*/ 200924 w 238800"/>
                    <a:gd name="connsiteY3" fmla="*/ 0 h 190357"/>
                    <a:gd name="connsiteX4" fmla="*/ 199786 w 238800"/>
                    <a:gd name="connsiteY4" fmla="*/ 3089 h 190357"/>
                    <a:gd name="connsiteX5" fmla="*/ 199299 w 238800"/>
                    <a:gd name="connsiteY5" fmla="*/ 3901 h 190357"/>
                    <a:gd name="connsiteX6" fmla="*/ 154432 w 238800"/>
                    <a:gd name="connsiteY6" fmla="*/ 115580 h 190357"/>
                    <a:gd name="connsiteX7" fmla="*/ 148580 w 238800"/>
                    <a:gd name="connsiteY7" fmla="*/ 129723 h 190357"/>
                    <a:gd name="connsiteX8" fmla="*/ 114767 w 238800"/>
                    <a:gd name="connsiteY8" fmla="*/ 0 h 190357"/>
                    <a:gd name="connsiteX9" fmla="*/ 76403 w 238800"/>
                    <a:gd name="connsiteY9" fmla="*/ 0 h 190357"/>
                    <a:gd name="connsiteX10" fmla="*/ 6015 w 238800"/>
                    <a:gd name="connsiteY10" fmla="*/ 175077 h 190357"/>
                    <a:gd name="connsiteX11" fmla="*/ 3414 w 238800"/>
                    <a:gd name="connsiteY11" fmla="*/ 181579 h 190357"/>
                    <a:gd name="connsiteX12" fmla="*/ 0 w 238800"/>
                    <a:gd name="connsiteY12" fmla="*/ 190195 h 190357"/>
                    <a:gd name="connsiteX13" fmla="*/ 0 w 238800"/>
                    <a:gd name="connsiteY13" fmla="*/ 190195 h 190357"/>
                    <a:gd name="connsiteX14" fmla="*/ 38201 w 238800"/>
                    <a:gd name="connsiteY14" fmla="*/ 190195 h 190357"/>
                    <a:gd name="connsiteX15" fmla="*/ 41127 w 238800"/>
                    <a:gd name="connsiteY15" fmla="*/ 182880 h 190357"/>
                    <a:gd name="connsiteX16" fmla="*/ 41127 w 238800"/>
                    <a:gd name="connsiteY16" fmla="*/ 182880 h 190357"/>
                    <a:gd name="connsiteX17" fmla="*/ 46166 w 238800"/>
                    <a:gd name="connsiteY17" fmla="*/ 170200 h 190357"/>
                    <a:gd name="connsiteX18" fmla="*/ 83068 w 238800"/>
                    <a:gd name="connsiteY18" fmla="*/ 78842 h 190357"/>
                    <a:gd name="connsiteX19" fmla="*/ 90870 w 238800"/>
                    <a:gd name="connsiteY19" fmla="*/ 59660 h 190357"/>
                    <a:gd name="connsiteX20" fmla="*/ 124196 w 238800"/>
                    <a:gd name="connsiteY20" fmla="*/ 190358 h 190357"/>
                    <a:gd name="connsiteX21" fmla="*/ 162397 w 238800"/>
                    <a:gd name="connsiteY21" fmla="*/ 190358 h 190357"/>
                    <a:gd name="connsiteX22" fmla="*/ 170688 w 238800"/>
                    <a:gd name="connsiteY22" fmla="*/ 169713 h 190357"/>
                    <a:gd name="connsiteX23" fmla="*/ 170688 w 238800"/>
                    <a:gd name="connsiteY23" fmla="*/ 169713 h 190357"/>
                    <a:gd name="connsiteX24" fmla="*/ 231648 w 238800"/>
                    <a:gd name="connsiteY24" fmla="*/ 18369 h 190357"/>
                    <a:gd name="connsiteX25" fmla="*/ 238801 w 238800"/>
                    <a:gd name="connsiteY25" fmla="*/ 325 h 19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800" h="190357">
                      <a:moveTo>
                        <a:pt x="238638" y="0"/>
                      </a:moveTo>
                      <a:lnTo>
                        <a:pt x="238638" y="0"/>
                      </a:lnTo>
                      <a:lnTo>
                        <a:pt x="238638" y="0"/>
                      </a:lnTo>
                      <a:cubicBezTo>
                        <a:pt x="238638" y="0"/>
                        <a:pt x="200924" y="0"/>
                        <a:pt x="200924" y="0"/>
                      </a:cubicBezTo>
                      <a:lnTo>
                        <a:pt x="199786" y="3089"/>
                      </a:lnTo>
                      <a:cubicBezTo>
                        <a:pt x="199786" y="3089"/>
                        <a:pt x="199461" y="3739"/>
                        <a:pt x="199299" y="3901"/>
                      </a:cubicBezTo>
                      <a:cubicBezTo>
                        <a:pt x="184342" y="41128"/>
                        <a:pt x="169387" y="78354"/>
                        <a:pt x="154432" y="115580"/>
                      </a:cubicBezTo>
                      <a:cubicBezTo>
                        <a:pt x="152481" y="120294"/>
                        <a:pt x="150531" y="125009"/>
                        <a:pt x="148580" y="129723"/>
                      </a:cubicBezTo>
                      <a:cubicBezTo>
                        <a:pt x="147442" y="128422"/>
                        <a:pt x="114767" y="0"/>
                        <a:pt x="114767" y="0"/>
                      </a:cubicBezTo>
                      <a:lnTo>
                        <a:pt x="76403" y="0"/>
                      </a:lnTo>
                      <a:cubicBezTo>
                        <a:pt x="76403" y="0"/>
                        <a:pt x="27960" y="120457"/>
                        <a:pt x="6015" y="175077"/>
                      </a:cubicBezTo>
                      <a:cubicBezTo>
                        <a:pt x="5202" y="177190"/>
                        <a:pt x="4227" y="179466"/>
                        <a:pt x="3414" y="181579"/>
                      </a:cubicBezTo>
                      <a:cubicBezTo>
                        <a:pt x="2276" y="184343"/>
                        <a:pt x="1138" y="187269"/>
                        <a:pt x="0" y="190195"/>
                      </a:cubicBezTo>
                      <a:lnTo>
                        <a:pt x="0" y="190195"/>
                      </a:lnTo>
                      <a:cubicBezTo>
                        <a:pt x="0" y="190195"/>
                        <a:pt x="38201" y="190195"/>
                        <a:pt x="38201" y="190195"/>
                      </a:cubicBezTo>
                      <a:lnTo>
                        <a:pt x="41127" y="182880"/>
                      </a:lnTo>
                      <a:lnTo>
                        <a:pt x="41127" y="182880"/>
                      </a:lnTo>
                      <a:cubicBezTo>
                        <a:pt x="42753" y="178653"/>
                        <a:pt x="44541" y="174427"/>
                        <a:pt x="46166" y="170200"/>
                      </a:cubicBezTo>
                      <a:cubicBezTo>
                        <a:pt x="58358" y="139639"/>
                        <a:pt x="70713" y="109240"/>
                        <a:pt x="83068" y="78842"/>
                      </a:cubicBezTo>
                      <a:cubicBezTo>
                        <a:pt x="85669" y="72502"/>
                        <a:pt x="88270" y="66162"/>
                        <a:pt x="90870" y="59660"/>
                      </a:cubicBezTo>
                      <a:cubicBezTo>
                        <a:pt x="101925" y="103226"/>
                        <a:pt x="113142" y="146629"/>
                        <a:pt x="124196" y="190358"/>
                      </a:cubicBezTo>
                      <a:lnTo>
                        <a:pt x="162397" y="190358"/>
                      </a:lnTo>
                      <a:lnTo>
                        <a:pt x="170688" y="169713"/>
                      </a:lnTo>
                      <a:lnTo>
                        <a:pt x="170688" y="169713"/>
                      </a:lnTo>
                      <a:cubicBezTo>
                        <a:pt x="191008" y="119319"/>
                        <a:pt x="211328" y="68763"/>
                        <a:pt x="231648" y="18369"/>
                      </a:cubicBezTo>
                      <a:cubicBezTo>
                        <a:pt x="233924" y="12517"/>
                        <a:pt x="236362" y="6665"/>
                        <a:pt x="238801" y="325"/>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4C8D39BC-805C-F9EC-8A08-09B758F0F75F}"/>
                    </a:ext>
                  </a:extLst>
                </p:cNvPr>
                <p:cNvSpPr/>
                <p:nvPr/>
              </p:nvSpPr>
              <p:spPr>
                <a:xfrm>
                  <a:off x="10723270" y="5913201"/>
                  <a:ext cx="324" cy="325"/>
                </a:xfrm>
                <a:custGeom>
                  <a:avLst/>
                  <a:gdLst>
                    <a:gd name="connsiteX0" fmla="*/ 0 w 324"/>
                    <a:gd name="connsiteY0" fmla="*/ 0 h 325"/>
                    <a:gd name="connsiteX1" fmla="*/ 324 w 324"/>
                    <a:gd name="connsiteY1" fmla="*/ 325 h 325"/>
                    <a:gd name="connsiteX2" fmla="*/ 0 w 324"/>
                    <a:gd name="connsiteY2" fmla="*/ 0 h 325"/>
                  </a:gdLst>
                  <a:ahLst/>
                  <a:cxnLst>
                    <a:cxn ang="0">
                      <a:pos x="connsiteX0" y="connsiteY0"/>
                    </a:cxn>
                    <a:cxn ang="0">
                      <a:pos x="connsiteX1" y="connsiteY1"/>
                    </a:cxn>
                    <a:cxn ang="0">
                      <a:pos x="connsiteX2" y="connsiteY2"/>
                    </a:cxn>
                  </a:cxnLst>
                  <a:rect l="l" t="t" r="r" b="b"/>
                  <a:pathLst>
                    <a:path w="324" h="325">
                      <a:moveTo>
                        <a:pt x="0" y="0"/>
                      </a:moveTo>
                      <a:cubicBezTo>
                        <a:pt x="0" y="0"/>
                        <a:pt x="324" y="325"/>
                        <a:pt x="324" y="325"/>
                      </a:cubicBezTo>
                      <a:cubicBezTo>
                        <a:pt x="324" y="325"/>
                        <a:pt x="0" y="0"/>
                        <a:pt x="0" y="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4E68B5E-950F-ACDB-9F52-A68846E64AEB}"/>
                    </a:ext>
                  </a:extLst>
                </p:cNvPr>
                <p:cNvSpPr/>
                <p:nvPr/>
              </p:nvSpPr>
              <p:spPr>
                <a:xfrm>
                  <a:off x="10723595" y="5913526"/>
                  <a:ext cx="16256" cy="16256"/>
                </a:xfrm>
                <a:custGeom>
                  <a:avLst/>
                  <a:gdLst>
                    <a:gd name="connsiteX0" fmla="*/ 0 w 16256"/>
                    <a:gd name="connsiteY0" fmla="*/ 0 h 16256"/>
                    <a:gd name="connsiteX1" fmla="*/ 0 w 16256"/>
                    <a:gd name="connsiteY1" fmla="*/ 0 h 16256"/>
                    <a:gd name="connsiteX2" fmla="*/ 0 w 16256"/>
                    <a:gd name="connsiteY2" fmla="*/ 0 h 16256"/>
                  </a:gdLst>
                  <a:ahLst/>
                  <a:cxnLst>
                    <a:cxn ang="0">
                      <a:pos x="connsiteX0" y="connsiteY0"/>
                    </a:cxn>
                    <a:cxn ang="0">
                      <a:pos x="connsiteX1" y="connsiteY1"/>
                    </a:cxn>
                    <a:cxn ang="0">
                      <a:pos x="connsiteX2" y="connsiteY2"/>
                    </a:cxn>
                  </a:cxnLst>
                  <a:rect l="l" t="t" r="r" b="b"/>
                  <a:pathLst>
                    <a:path w="16256" h="16256">
                      <a:moveTo>
                        <a:pt x="0" y="0"/>
                      </a:moveTo>
                      <a:cubicBezTo>
                        <a:pt x="0" y="0"/>
                        <a:pt x="0" y="0"/>
                        <a:pt x="0" y="0"/>
                      </a:cubicBezTo>
                      <a:cubicBezTo>
                        <a:pt x="0" y="0"/>
                        <a:pt x="0" y="0"/>
                        <a:pt x="0" y="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B1F58041-12FA-5D3C-44AC-6E5BB179F4FD}"/>
                    </a:ext>
                  </a:extLst>
                </p:cNvPr>
                <p:cNvSpPr/>
                <p:nvPr/>
              </p:nvSpPr>
              <p:spPr>
                <a:xfrm>
                  <a:off x="10723595" y="5913526"/>
                  <a:ext cx="16256" cy="16256"/>
                </a:xfrm>
                <a:custGeom>
                  <a:avLst/>
                  <a:gdLst>
                    <a:gd name="connsiteX0" fmla="*/ 0 w 16256"/>
                    <a:gd name="connsiteY0" fmla="*/ 0 h 16256"/>
                    <a:gd name="connsiteX1" fmla="*/ 0 w 16256"/>
                    <a:gd name="connsiteY1" fmla="*/ 0 h 16256"/>
                    <a:gd name="connsiteX2" fmla="*/ 0 w 16256"/>
                    <a:gd name="connsiteY2" fmla="*/ 0 h 16256"/>
                  </a:gdLst>
                  <a:ahLst/>
                  <a:cxnLst>
                    <a:cxn ang="0">
                      <a:pos x="connsiteX0" y="connsiteY0"/>
                    </a:cxn>
                    <a:cxn ang="0">
                      <a:pos x="connsiteX1" y="connsiteY1"/>
                    </a:cxn>
                    <a:cxn ang="0">
                      <a:pos x="connsiteX2" y="connsiteY2"/>
                    </a:cxn>
                  </a:cxnLst>
                  <a:rect l="l" t="t" r="r" b="b"/>
                  <a:pathLst>
                    <a:path w="16256" h="16256">
                      <a:moveTo>
                        <a:pt x="0" y="0"/>
                      </a:moveTo>
                      <a:cubicBezTo>
                        <a:pt x="0" y="0"/>
                        <a:pt x="0" y="0"/>
                        <a:pt x="0" y="0"/>
                      </a:cubicBezTo>
                      <a:cubicBezTo>
                        <a:pt x="0" y="0"/>
                        <a:pt x="0" y="0"/>
                        <a:pt x="0" y="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493150EB-F7AA-FF68-E308-623B4FF52C1E}"/>
                    </a:ext>
                  </a:extLst>
                </p:cNvPr>
                <p:cNvSpPr/>
                <p:nvPr/>
              </p:nvSpPr>
              <p:spPr>
                <a:xfrm>
                  <a:off x="10717093" y="5908812"/>
                  <a:ext cx="6014" cy="4389"/>
                </a:xfrm>
                <a:custGeom>
                  <a:avLst/>
                  <a:gdLst>
                    <a:gd name="connsiteX0" fmla="*/ 0 w 6014"/>
                    <a:gd name="connsiteY0" fmla="*/ 0 h 4389"/>
                    <a:gd name="connsiteX1" fmla="*/ 6015 w 6014"/>
                    <a:gd name="connsiteY1" fmla="*/ 4389 h 4389"/>
                    <a:gd name="connsiteX2" fmla="*/ 0 w 6014"/>
                    <a:gd name="connsiteY2" fmla="*/ 0 h 4389"/>
                  </a:gdLst>
                  <a:ahLst/>
                  <a:cxnLst>
                    <a:cxn ang="0">
                      <a:pos x="connsiteX0" y="connsiteY0"/>
                    </a:cxn>
                    <a:cxn ang="0">
                      <a:pos x="connsiteX1" y="connsiteY1"/>
                    </a:cxn>
                    <a:cxn ang="0">
                      <a:pos x="connsiteX2" y="connsiteY2"/>
                    </a:cxn>
                  </a:cxnLst>
                  <a:rect l="l" t="t" r="r" b="b"/>
                  <a:pathLst>
                    <a:path w="6014" h="4389">
                      <a:moveTo>
                        <a:pt x="0" y="0"/>
                      </a:moveTo>
                      <a:cubicBezTo>
                        <a:pt x="2275" y="1138"/>
                        <a:pt x="4227" y="2601"/>
                        <a:pt x="6015" y="4389"/>
                      </a:cubicBezTo>
                      <a:cubicBezTo>
                        <a:pt x="2926" y="1300"/>
                        <a:pt x="0" y="0"/>
                        <a:pt x="0" y="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2B97EE47-2F55-D65D-8C59-656145D721E6}"/>
                    </a:ext>
                  </a:extLst>
                </p:cNvPr>
                <p:cNvSpPr/>
                <p:nvPr/>
              </p:nvSpPr>
              <p:spPr>
                <a:xfrm>
                  <a:off x="10717093" y="5908812"/>
                  <a:ext cx="6014" cy="4389"/>
                </a:xfrm>
                <a:custGeom>
                  <a:avLst/>
                  <a:gdLst>
                    <a:gd name="connsiteX0" fmla="*/ 0 w 6014"/>
                    <a:gd name="connsiteY0" fmla="*/ 0 h 4389"/>
                    <a:gd name="connsiteX1" fmla="*/ 6015 w 6014"/>
                    <a:gd name="connsiteY1" fmla="*/ 4389 h 4389"/>
                    <a:gd name="connsiteX2" fmla="*/ 0 w 6014"/>
                    <a:gd name="connsiteY2" fmla="*/ 0 h 4389"/>
                  </a:gdLst>
                  <a:ahLst/>
                  <a:cxnLst>
                    <a:cxn ang="0">
                      <a:pos x="connsiteX0" y="connsiteY0"/>
                    </a:cxn>
                    <a:cxn ang="0">
                      <a:pos x="connsiteX1" y="connsiteY1"/>
                    </a:cxn>
                    <a:cxn ang="0">
                      <a:pos x="connsiteX2" y="connsiteY2"/>
                    </a:cxn>
                  </a:cxnLst>
                  <a:rect l="l" t="t" r="r" b="b"/>
                  <a:pathLst>
                    <a:path w="6014" h="4389">
                      <a:moveTo>
                        <a:pt x="0" y="0"/>
                      </a:moveTo>
                      <a:cubicBezTo>
                        <a:pt x="2275" y="1138"/>
                        <a:pt x="4227" y="2601"/>
                        <a:pt x="6015" y="4389"/>
                      </a:cubicBezTo>
                      <a:cubicBezTo>
                        <a:pt x="2926" y="1300"/>
                        <a:pt x="0" y="0"/>
                        <a:pt x="0" y="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077346A-B7D7-C41D-113F-A3590ADC8A94}"/>
                    </a:ext>
                  </a:extLst>
                </p:cNvPr>
                <p:cNvSpPr/>
                <p:nvPr/>
              </p:nvSpPr>
              <p:spPr>
                <a:xfrm>
                  <a:off x="10566128" y="5869441"/>
                  <a:ext cx="208347" cy="194343"/>
                </a:xfrm>
                <a:custGeom>
                  <a:avLst/>
                  <a:gdLst>
                    <a:gd name="connsiteX0" fmla="*/ 208348 w 208347"/>
                    <a:gd name="connsiteY0" fmla="*/ 50099 h 194343"/>
                    <a:gd name="connsiteX1" fmla="*/ 208348 w 208347"/>
                    <a:gd name="connsiteY1" fmla="*/ 49124 h 194343"/>
                    <a:gd name="connsiteX2" fmla="*/ 208348 w 208347"/>
                    <a:gd name="connsiteY2" fmla="*/ 47661 h 194343"/>
                    <a:gd name="connsiteX3" fmla="*/ 208348 w 208347"/>
                    <a:gd name="connsiteY3" fmla="*/ 46685 h 194343"/>
                    <a:gd name="connsiteX4" fmla="*/ 207698 w 208347"/>
                    <a:gd name="connsiteY4" fmla="*/ 42459 h 194343"/>
                    <a:gd name="connsiteX5" fmla="*/ 207698 w 208347"/>
                    <a:gd name="connsiteY5" fmla="*/ 42459 h 194343"/>
                    <a:gd name="connsiteX6" fmla="*/ 175998 w 208347"/>
                    <a:gd name="connsiteY6" fmla="*/ 5558 h 194343"/>
                    <a:gd name="connsiteX7" fmla="*/ 117964 w 208347"/>
                    <a:gd name="connsiteY7" fmla="*/ 3282 h 194343"/>
                    <a:gd name="connsiteX8" fmla="*/ 21892 w 208347"/>
                    <a:gd name="connsiteY8" fmla="*/ 71395 h 194343"/>
                    <a:gd name="connsiteX9" fmla="*/ 108 w 208347"/>
                    <a:gd name="connsiteY9" fmla="*/ 132680 h 194343"/>
                    <a:gd name="connsiteX10" fmla="*/ 44812 w 208347"/>
                    <a:gd name="connsiteY10" fmla="*/ 192014 h 194343"/>
                    <a:gd name="connsiteX11" fmla="*/ 90817 w 208347"/>
                    <a:gd name="connsiteY11" fmla="*/ 191526 h 194343"/>
                    <a:gd name="connsiteX12" fmla="*/ 171122 w 208347"/>
                    <a:gd name="connsiteY12" fmla="*/ 143246 h 194343"/>
                    <a:gd name="connsiteX13" fmla="*/ 189003 w 208347"/>
                    <a:gd name="connsiteY13" fmla="*/ 118537 h 194343"/>
                    <a:gd name="connsiteX14" fmla="*/ 199244 w 208347"/>
                    <a:gd name="connsiteY14" fmla="*/ 93990 h 194343"/>
                    <a:gd name="connsiteX15" fmla="*/ 201683 w 208347"/>
                    <a:gd name="connsiteY15" fmla="*/ 87163 h 194343"/>
                    <a:gd name="connsiteX16" fmla="*/ 99108 w 208347"/>
                    <a:gd name="connsiteY16" fmla="*/ 87163 h 194343"/>
                    <a:gd name="connsiteX17" fmla="*/ 88378 w 208347"/>
                    <a:gd name="connsiteY17" fmla="*/ 114636 h 194343"/>
                    <a:gd name="connsiteX18" fmla="*/ 88378 w 208347"/>
                    <a:gd name="connsiteY18" fmla="*/ 114636 h 194343"/>
                    <a:gd name="connsiteX19" fmla="*/ 88378 w 208347"/>
                    <a:gd name="connsiteY19" fmla="*/ 114798 h 194343"/>
                    <a:gd name="connsiteX20" fmla="*/ 87891 w 208347"/>
                    <a:gd name="connsiteY20" fmla="*/ 115936 h 194343"/>
                    <a:gd name="connsiteX21" fmla="*/ 153240 w 208347"/>
                    <a:gd name="connsiteY21" fmla="*/ 115936 h 194343"/>
                    <a:gd name="connsiteX22" fmla="*/ 146738 w 208347"/>
                    <a:gd name="connsiteY22" fmla="*/ 125365 h 194343"/>
                    <a:gd name="connsiteX23" fmla="*/ 73098 w 208347"/>
                    <a:gd name="connsiteY23" fmla="*/ 159827 h 194343"/>
                    <a:gd name="connsiteX24" fmla="*/ 46763 w 208347"/>
                    <a:gd name="connsiteY24" fmla="*/ 146335 h 194343"/>
                    <a:gd name="connsiteX25" fmla="*/ 41561 w 208347"/>
                    <a:gd name="connsiteY25" fmla="*/ 117399 h 194343"/>
                    <a:gd name="connsiteX26" fmla="*/ 76024 w 208347"/>
                    <a:gd name="connsiteY26" fmla="*/ 56764 h 194343"/>
                    <a:gd name="connsiteX27" fmla="*/ 138122 w 208347"/>
                    <a:gd name="connsiteY27" fmla="*/ 35956 h 194343"/>
                    <a:gd name="connsiteX28" fmla="*/ 150964 w 208347"/>
                    <a:gd name="connsiteY28" fmla="*/ 39695 h 194343"/>
                    <a:gd name="connsiteX29" fmla="*/ 156979 w 208347"/>
                    <a:gd name="connsiteY29" fmla="*/ 44084 h 194343"/>
                    <a:gd name="connsiteX30" fmla="*/ 157304 w 208347"/>
                    <a:gd name="connsiteY30" fmla="*/ 44410 h 194343"/>
                    <a:gd name="connsiteX31" fmla="*/ 157304 w 208347"/>
                    <a:gd name="connsiteY31" fmla="*/ 44410 h 194343"/>
                    <a:gd name="connsiteX32" fmla="*/ 159417 w 208347"/>
                    <a:gd name="connsiteY32" fmla="*/ 46848 h 194343"/>
                    <a:gd name="connsiteX33" fmla="*/ 159580 w 208347"/>
                    <a:gd name="connsiteY33" fmla="*/ 47173 h 194343"/>
                    <a:gd name="connsiteX34" fmla="*/ 160718 w 208347"/>
                    <a:gd name="connsiteY34" fmla="*/ 48961 h 194343"/>
                    <a:gd name="connsiteX35" fmla="*/ 164295 w 208347"/>
                    <a:gd name="connsiteY35" fmla="*/ 59040 h 194343"/>
                    <a:gd name="connsiteX36" fmla="*/ 164295 w 208347"/>
                    <a:gd name="connsiteY36" fmla="*/ 59690 h 194343"/>
                    <a:gd name="connsiteX37" fmla="*/ 208185 w 208347"/>
                    <a:gd name="connsiteY37" fmla="*/ 59690 h 194343"/>
                    <a:gd name="connsiteX38" fmla="*/ 208023 w 208347"/>
                    <a:gd name="connsiteY38" fmla="*/ 50262 h 19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347" h="194343">
                      <a:moveTo>
                        <a:pt x="208348" y="50099"/>
                      </a:moveTo>
                      <a:cubicBezTo>
                        <a:pt x="208348" y="50099"/>
                        <a:pt x="208348" y="49449"/>
                        <a:pt x="208348" y="49124"/>
                      </a:cubicBezTo>
                      <a:cubicBezTo>
                        <a:pt x="208348" y="48636"/>
                        <a:pt x="208348" y="48148"/>
                        <a:pt x="208348" y="47661"/>
                      </a:cubicBezTo>
                      <a:cubicBezTo>
                        <a:pt x="208348" y="47336"/>
                        <a:pt x="208348" y="47011"/>
                        <a:pt x="208348" y="46685"/>
                      </a:cubicBezTo>
                      <a:cubicBezTo>
                        <a:pt x="208023" y="43759"/>
                        <a:pt x="207698" y="42459"/>
                        <a:pt x="207698" y="42459"/>
                      </a:cubicBezTo>
                      <a:lnTo>
                        <a:pt x="207698" y="42459"/>
                      </a:lnTo>
                      <a:cubicBezTo>
                        <a:pt x="204772" y="25715"/>
                        <a:pt x="194530" y="12548"/>
                        <a:pt x="175998" y="5558"/>
                      </a:cubicBezTo>
                      <a:cubicBezTo>
                        <a:pt x="156979" y="-1595"/>
                        <a:pt x="137309" y="-1270"/>
                        <a:pt x="117964" y="3282"/>
                      </a:cubicBezTo>
                      <a:cubicBezTo>
                        <a:pt x="76837" y="12873"/>
                        <a:pt x="45138" y="36607"/>
                        <a:pt x="21892" y="71395"/>
                      </a:cubicBezTo>
                      <a:cubicBezTo>
                        <a:pt x="9537" y="89926"/>
                        <a:pt x="1409" y="110084"/>
                        <a:pt x="108" y="132680"/>
                      </a:cubicBezTo>
                      <a:cubicBezTo>
                        <a:pt x="-1517" y="163078"/>
                        <a:pt x="15226" y="185349"/>
                        <a:pt x="44812" y="192014"/>
                      </a:cubicBezTo>
                      <a:cubicBezTo>
                        <a:pt x="60093" y="195428"/>
                        <a:pt x="75536" y="194940"/>
                        <a:pt x="90817" y="191526"/>
                      </a:cubicBezTo>
                      <a:cubicBezTo>
                        <a:pt x="122841" y="184211"/>
                        <a:pt x="149338" y="167305"/>
                        <a:pt x="171122" y="143246"/>
                      </a:cubicBezTo>
                      <a:cubicBezTo>
                        <a:pt x="177949" y="135768"/>
                        <a:pt x="183964" y="127315"/>
                        <a:pt x="189003" y="118537"/>
                      </a:cubicBezTo>
                      <a:cubicBezTo>
                        <a:pt x="193392" y="110897"/>
                        <a:pt x="195993" y="102281"/>
                        <a:pt x="199244" y="93990"/>
                      </a:cubicBezTo>
                      <a:cubicBezTo>
                        <a:pt x="200057" y="91877"/>
                        <a:pt x="200871" y="89601"/>
                        <a:pt x="201683" y="87163"/>
                      </a:cubicBezTo>
                      <a:cubicBezTo>
                        <a:pt x="199570" y="87163"/>
                        <a:pt x="99108" y="87163"/>
                        <a:pt x="99108" y="87163"/>
                      </a:cubicBezTo>
                      <a:cubicBezTo>
                        <a:pt x="99108" y="87163"/>
                        <a:pt x="90817" y="108458"/>
                        <a:pt x="88378" y="114636"/>
                      </a:cubicBezTo>
                      <a:lnTo>
                        <a:pt x="88378" y="114636"/>
                      </a:lnTo>
                      <a:cubicBezTo>
                        <a:pt x="88378" y="114636"/>
                        <a:pt x="88378" y="114798"/>
                        <a:pt x="88378" y="114798"/>
                      </a:cubicBezTo>
                      <a:cubicBezTo>
                        <a:pt x="88378" y="115123"/>
                        <a:pt x="88054" y="115448"/>
                        <a:pt x="87891" y="115936"/>
                      </a:cubicBezTo>
                      <a:lnTo>
                        <a:pt x="153240" y="115936"/>
                      </a:lnTo>
                      <a:cubicBezTo>
                        <a:pt x="150802" y="119512"/>
                        <a:pt x="149014" y="122601"/>
                        <a:pt x="146738" y="125365"/>
                      </a:cubicBezTo>
                      <a:cubicBezTo>
                        <a:pt x="127880" y="149098"/>
                        <a:pt x="104310" y="162753"/>
                        <a:pt x="73098" y="159827"/>
                      </a:cubicBezTo>
                      <a:cubicBezTo>
                        <a:pt x="62532" y="158852"/>
                        <a:pt x="53266" y="155276"/>
                        <a:pt x="46763" y="146335"/>
                      </a:cubicBezTo>
                      <a:cubicBezTo>
                        <a:pt x="40261" y="137557"/>
                        <a:pt x="39610" y="127640"/>
                        <a:pt x="41561" y="117399"/>
                      </a:cubicBezTo>
                      <a:cubicBezTo>
                        <a:pt x="45950" y="93178"/>
                        <a:pt x="57492" y="72858"/>
                        <a:pt x="76024" y="56764"/>
                      </a:cubicBezTo>
                      <a:cubicBezTo>
                        <a:pt x="93743" y="41321"/>
                        <a:pt x="114226" y="33193"/>
                        <a:pt x="138122" y="35956"/>
                      </a:cubicBezTo>
                      <a:cubicBezTo>
                        <a:pt x="142674" y="36444"/>
                        <a:pt x="147063" y="37745"/>
                        <a:pt x="150964" y="39695"/>
                      </a:cubicBezTo>
                      <a:cubicBezTo>
                        <a:pt x="150964" y="39695"/>
                        <a:pt x="153890" y="40996"/>
                        <a:pt x="156979" y="44084"/>
                      </a:cubicBezTo>
                      <a:cubicBezTo>
                        <a:pt x="156979" y="44084"/>
                        <a:pt x="157304" y="44410"/>
                        <a:pt x="157304" y="44410"/>
                      </a:cubicBezTo>
                      <a:cubicBezTo>
                        <a:pt x="157304" y="44410"/>
                        <a:pt x="157304" y="44410"/>
                        <a:pt x="157304" y="44410"/>
                      </a:cubicBezTo>
                      <a:cubicBezTo>
                        <a:pt x="157954" y="45060"/>
                        <a:pt x="158767" y="45873"/>
                        <a:pt x="159417" y="46848"/>
                      </a:cubicBezTo>
                      <a:cubicBezTo>
                        <a:pt x="159417" y="46848"/>
                        <a:pt x="159417" y="47011"/>
                        <a:pt x="159580" y="47173"/>
                      </a:cubicBezTo>
                      <a:cubicBezTo>
                        <a:pt x="159905" y="47661"/>
                        <a:pt x="160392" y="48311"/>
                        <a:pt x="160718" y="48961"/>
                      </a:cubicBezTo>
                      <a:cubicBezTo>
                        <a:pt x="163481" y="54651"/>
                        <a:pt x="164132" y="57902"/>
                        <a:pt x="164295" y="59040"/>
                      </a:cubicBezTo>
                      <a:cubicBezTo>
                        <a:pt x="164295" y="59203"/>
                        <a:pt x="164295" y="59365"/>
                        <a:pt x="164295" y="59690"/>
                      </a:cubicBezTo>
                      <a:lnTo>
                        <a:pt x="208185" y="59690"/>
                      </a:lnTo>
                      <a:cubicBezTo>
                        <a:pt x="208185" y="55789"/>
                        <a:pt x="208185" y="52700"/>
                        <a:pt x="208023" y="50262"/>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E81DA119-A0AB-BA25-87A7-C2B2FDE3CC4C}"/>
                    </a:ext>
                  </a:extLst>
                </p:cNvPr>
                <p:cNvSpPr/>
                <p:nvPr/>
              </p:nvSpPr>
              <p:spPr>
                <a:xfrm>
                  <a:off x="10766968" y="5908723"/>
                  <a:ext cx="165166" cy="155841"/>
                </a:xfrm>
                <a:custGeom>
                  <a:avLst/>
                  <a:gdLst>
                    <a:gd name="connsiteX0" fmla="*/ 132679 w 165166"/>
                    <a:gd name="connsiteY0" fmla="*/ 2201 h 155841"/>
                    <a:gd name="connsiteX1" fmla="*/ 88625 w 165166"/>
                    <a:gd name="connsiteY1" fmla="*/ 3502 h 155841"/>
                    <a:gd name="connsiteX2" fmla="*/ 12385 w 165166"/>
                    <a:gd name="connsiteY2" fmla="*/ 67225 h 155841"/>
                    <a:gd name="connsiteX3" fmla="*/ 31 w 165166"/>
                    <a:gd name="connsiteY3" fmla="*/ 114043 h 155841"/>
                    <a:gd name="connsiteX4" fmla="*/ 27503 w 165166"/>
                    <a:gd name="connsiteY4" fmla="*/ 151919 h 155841"/>
                    <a:gd name="connsiteX5" fmla="*/ 67981 w 165166"/>
                    <a:gd name="connsiteY5" fmla="*/ 154358 h 155841"/>
                    <a:gd name="connsiteX6" fmla="*/ 126665 w 165166"/>
                    <a:gd name="connsiteY6" fmla="*/ 123796 h 155841"/>
                    <a:gd name="connsiteX7" fmla="*/ 139507 w 165166"/>
                    <a:gd name="connsiteY7" fmla="*/ 109654 h 155841"/>
                    <a:gd name="connsiteX8" fmla="*/ 142595 w 165166"/>
                    <a:gd name="connsiteY8" fmla="*/ 106077 h 155841"/>
                    <a:gd name="connsiteX9" fmla="*/ 129103 w 165166"/>
                    <a:gd name="connsiteY9" fmla="*/ 106077 h 155841"/>
                    <a:gd name="connsiteX10" fmla="*/ 100980 w 165166"/>
                    <a:gd name="connsiteY10" fmla="*/ 106077 h 155841"/>
                    <a:gd name="connsiteX11" fmla="*/ 77084 w 165166"/>
                    <a:gd name="connsiteY11" fmla="*/ 122333 h 155841"/>
                    <a:gd name="connsiteX12" fmla="*/ 76433 w 165166"/>
                    <a:gd name="connsiteY12" fmla="*/ 122658 h 155841"/>
                    <a:gd name="connsiteX13" fmla="*/ 58064 w 165166"/>
                    <a:gd name="connsiteY13" fmla="*/ 124121 h 155841"/>
                    <a:gd name="connsiteX14" fmla="*/ 52863 w 165166"/>
                    <a:gd name="connsiteY14" fmla="*/ 122984 h 155841"/>
                    <a:gd name="connsiteX15" fmla="*/ 42459 w 165166"/>
                    <a:gd name="connsiteY15" fmla="*/ 115343 h 155841"/>
                    <a:gd name="connsiteX16" fmla="*/ 39533 w 165166"/>
                    <a:gd name="connsiteY16" fmla="*/ 109003 h 155841"/>
                    <a:gd name="connsiteX17" fmla="*/ 38882 w 165166"/>
                    <a:gd name="connsiteY17" fmla="*/ 100388 h 155841"/>
                    <a:gd name="connsiteX18" fmla="*/ 42133 w 165166"/>
                    <a:gd name="connsiteY18" fmla="*/ 88683 h 155841"/>
                    <a:gd name="connsiteX19" fmla="*/ 114473 w 165166"/>
                    <a:gd name="connsiteY19" fmla="*/ 88683 h 155841"/>
                    <a:gd name="connsiteX20" fmla="*/ 147635 w 165166"/>
                    <a:gd name="connsiteY20" fmla="*/ 88683 h 155841"/>
                    <a:gd name="connsiteX21" fmla="*/ 147635 w 165166"/>
                    <a:gd name="connsiteY21" fmla="*/ 88683 h 155841"/>
                    <a:gd name="connsiteX22" fmla="*/ 151861 w 165166"/>
                    <a:gd name="connsiteY22" fmla="*/ 88683 h 155841"/>
                    <a:gd name="connsiteX23" fmla="*/ 154950 w 165166"/>
                    <a:gd name="connsiteY23" fmla="*/ 82181 h 155841"/>
                    <a:gd name="connsiteX24" fmla="*/ 154950 w 165166"/>
                    <a:gd name="connsiteY24" fmla="*/ 82181 h 155841"/>
                    <a:gd name="connsiteX25" fmla="*/ 154950 w 165166"/>
                    <a:gd name="connsiteY25" fmla="*/ 81856 h 155841"/>
                    <a:gd name="connsiteX26" fmla="*/ 154950 w 165166"/>
                    <a:gd name="connsiteY26" fmla="*/ 81856 h 155841"/>
                    <a:gd name="connsiteX27" fmla="*/ 164866 w 165166"/>
                    <a:gd name="connsiteY27" fmla="*/ 48368 h 155841"/>
                    <a:gd name="connsiteX28" fmla="*/ 132354 w 165166"/>
                    <a:gd name="connsiteY28" fmla="*/ 2201 h 155841"/>
                    <a:gd name="connsiteX29" fmla="*/ 123576 w 165166"/>
                    <a:gd name="connsiteY29" fmla="*/ 65275 h 155841"/>
                    <a:gd name="connsiteX30" fmla="*/ 50749 w 165166"/>
                    <a:gd name="connsiteY30" fmla="*/ 65437 h 155841"/>
                    <a:gd name="connsiteX31" fmla="*/ 54000 w 165166"/>
                    <a:gd name="connsiteY31" fmla="*/ 59585 h 155841"/>
                    <a:gd name="connsiteX32" fmla="*/ 92202 w 165166"/>
                    <a:gd name="connsiteY32" fmla="*/ 32112 h 155841"/>
                    <a:gd name="connsiteX33" fmla="*/ 109921 w 165166"/>
                    <a:gd name="connsiteY33" fmla="*/ 32438 h 155841"/>
                    <a:gd name="connsiteX34" fmla="*/ 125201 w 165166"/>
                    <a:gd name="connsiteY34" fmla="*/ 46580 h 155841"/>
                    <a:gd name="connsiteX35" fmla="*/ 125364 w 165166"/>
                    <a:gd name="connsiteY35" fmla="*/ 47718 h 155841"/>
                    <a:gd name="connsiteX36" fmla="*/ 125689 w 165166"/>
                    <a:gd name="connsiteY36" fmla="*/ 52758 h 155841"/>
                    <a:gd name="connsiteX37" fmla="*/ 123413 w 165166"/>
                    <a:gd name="connsiteY37" fmla="*/ 65437 h 1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5166" h="155841">
                      <a:moveTo>
                        <a:pt x="132679" y="2201"/>
                      </a:moveTo>
                      <a:cubicBezTo>
                        <a:pt x="117887" y="-1212"/>
                        <a:pt x="103093" y="-562"/>
                        <a:pt x="88625" y="3502"/>
                      </a:cubicBezTo>
                      <a:cubicBezTo>
                        <a:pt x="53675" y="13093"/>
                        <a:pt x="28803" y="35364"/>
                        <a:pt x="12385" y="67225"/>
                      </a:cubicBezTo>
                      <a:cubicBezTo>
                        <a:pt x="4907" y="81856"/>
                        <a:pt x="-457" y="97137"/>
                        <a:pt x="31" y="114043"/>
                      </a:cubicBezTo>
                      <a:cubicBezTo>
                        <a:pt x="518" y="131924"/>
                        <a:pt x="10597" y="145905"/>
                        <a:pt x="27503" y="151919"/>
                      </a:cubicBezTo>
                      <a:cubicBezTo>
                        <a:pt x="40671" y="156633"/>
                        <a:pt x="54325" y="156633"/>
                        <a:pt x="67981" y="154358"/>
                      </a:cubicBezTo>
                      <a:cubicBezTo>
                        <a:pt x="90901" y="150619"/>
                        <a:pt x="110083" y="139565"/>
                        <a:pt x="126665" y="123796"/>
                      </a:cubicBezTo>
                      <a:cubicBezTo>
                        <a:pt x="131216" y="119407"/>
                        <a:pt x="135280" y="114368"/>
                        <a:pt x="139507" y="109654"/>
                      </a:cubicBezTo>
                      <a:lnTo>
                        <a:pt x="142595" y="106077"/>
                      </a:lnTo>
                      <a:lnTo>
                        <a:pt x="129103" y="106077"/>
                      </a:lnTo>
                      <a:cubicBezTo>
                        <a:pt x="129103" y="106077"/>
                        <a:pt x="100980" y="106077"/>
                        <a:pt x="100980" y="106077"/>
                      </a:cubicBezTo>
                      <a:cubicBezTo>
                        <a:pt x="93503" y="113718"/>
                        <a:pt x="85212" y="119245"/>
                        <a:pt x="77084" y="122333"/>
                      </a:cubicBezTo>
                      <a:cubicBezTo>
                        <a:pt x="76921" y="122333"/>
                        <a:pt x="76596" y="122496"/>
                        <a:pt x="76433" y="122658"/>
                      </a:cubicBezTo>
                      <a:cubicBezTo>
                        <a:pt x="70744" y="124284"/>
                        <a:pt x="64729" y="124934"/>
                        <a:pt x="58064" y="124121"/>
                      </a:cubicBezTo>
                      <a:cubicBezTo>
                        <a:pt x="56276" y="123959"/>
                        <a:pt x="54488" y="123471"/>
                        <a:pt x="52863" y="122984"/>
                      </a:cubicBezTo>
                      <a:cubicBezTo>
                        <a:pt x="48473" y="121521"/>
                        <a:pt x="44897" y="118920"/>
                        <a:pt x="42459" y="115343"/>
                      </a:cubicBezTo>
                      <a:cubicBezTo>
                        <a:pt x="41158" y="113393"/>
                        <a:pt x="40183" y="111279"/>
                        <a:pt x="39533" y="109003"/>
                      </a:cubicBezTo>
                      <a:cubicBezTo>
                        <a:pt x="38882" y="106240"/>
                        <a:pt x="38719" y="103151"/>
                        <a:pt x="38882" y="100388"/>
                      </a:cubicBezTo>
                      <a:cubicBezTo>
                        <a:pt x="39207" y="94861"/>
                        <a:pt x="42133" y="88683"/>
                        <a:pt x="42133" y="88683"/>
                      </a:cubicBezTo>
                      <a:lnTo>
                        <a:pt x="114473" y="88683"/>
                      </a:lnTo>
                      <a:cubicBezTo>
                        <a:pt x="125527" y="88683"/>
                        <a:pt x="136581" y="88683"/>
                        <a:pt x="147635" y="88683"/>
                      </a:cubicBezTo>
                      <a:lnTo>
                        <a:pt x="147635" y="88683"/>
                      </a:lnTo>
                      <a:cubicBezTo>
                        <a:pt x="147635" y="88683"/>
                        <a:pt x="151861" y="88683"/>
                        <a:pt x="151861" y="88683"/>
                      </a:cubicBezTo>
                      <a:lnTo>
                        <a:pt x="154950" y="82181"/>
                      </a:lnTo>
                      <a:lnTo>
                        <a:pt x="154950" y="82181"/>
                      </a:lnTo>
                      <a:cubicBezTo>
                        <a:pt x="154950" y="82181"/>
                        <a:pt x="154950" y="81856"/>
                        <a:pt x="154950" y="81856"/>
                      </a:cubicBezTo>
                      <a:lnTo>
                        <a:pt x="154950" y="81856"/>
                      </a:lnTo>
                      <a:cubicBezTo>
                        <a:pt x="159827" y="71289"/>
                        <a:pt x="163566" y="60235"/>
                        <a:pt x="164866" y="48368"/>
                      </a:cubicBezTo>
                      <a:cubicBezTo>
                        <a:pt x="167305" y="25448"/>
                        <a:pt x="154787" y="7566"/>
                        <a:pt x="132354" y="2201"/>
                      </a:cubicBezTo>
                      <a:close/>
                      <a:moveTo>
                        <a:pt x="123576" y="65275"/>
                      </a:moveTo>
                      <a:cubicBezTo>
                        <a:pt x="123576" y="65275"/>
                        <a:pt x="52863" y="65437"/>
                        <a:pt x="50749" y="65437"/>
                      </a:cubicBezTo>
                      <a:cubicBezTo>
                        <a:pt x="52049" y="63161"/>
                        <a:pt x="52863" y="61211"/>
                        <a:pt x="54000" y="59585"/>
                      </a:cubicBezTo>
                      <a:cubicBezTo>
                        <a:pt x="63103" y="45442"/>
                        <a:pt x="75295" y="35201"/>
                        <a:pt x="92202" y="32112"/>
                      </a:cubicBezTo>
                      <a:cubicBezTo>
                        <a:pt x="97891" y="30975"/>
                        <a:pt x="104231" y="31300"/>
                        <a:pt x="109921" y="32438"/>
                      </a:cubicBezTo>
                      <a:cubicBezTo>
                        <a:pt x="118049" y="34063"/>
                        <a:pt x="123413" y="39428"/>
                        <a:pt x="125201" y="46580"/>
                      </a:cubicBezTo>
                      <a:cubicBezTo>
                        <a:pt x="125201" y="46905"/>
                        <a:pt x="125201" y="47231"/>
                        <a:pt x="125364" y="47718"/>
                      </a:cubicBezTo>
                      <a:cubicBezTo>
                        <a:pt x="125527" y="49344"/>
                        <a:pt x="125689" y="50969"/>
                        <a:pt x="125689" y="52758"/>
                      </a:cubicBezTo>
                      <a:cubicBezTo>
                        <a:pt x="125689" y="56659"/>
                        <a:pt x="124551" y="61048"/>
                        <a:pt x="123413" y="65437"/>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AA5627F-0C8B-77B5-E7F5-91D88BC049C6}"/>
                    </a:ext>
                  </a:extLst>
                </p:cNvPr>
                <p:cNvSpPr/>
                <p:nvPr/>
              </p:nvSpPr>
              <p:spPr>
                <a:xfrm>
                  <a:off x="10920943" y="5909175"/>
                  <a:ext cx="185897" cy="152930"/>
                </a:xfrm>
                <a:custGeom>
                  <a:avLst/>
                  <a:gdLst>
                    <a:gd name="connsiteX0" fmla="*/ 185319 w 185897"/>
                    <a:gd name="connsiteY0" fmla="*/ 25159 h 152930"/>
                    <a:gd name="connsiteX1" fmla="*/ 152969 w 185897"/>
                    <a:gd name="connsiteY1" fmla="*/ 287 h 152930"/>
                    <a:gd name="connsiteX2" fmla="*/ 95748 w 185897"/>
                    <a:gd name="connsiteY2" fmla="*/ 17518 h 152930"/>
                    <a:gd name="connsiteX3" fmla="*/ 91847 w 185897"/>
                    <a:gd name="connsiteY3" fmla="*/ 20282 h 152930"/>
                    <a:gd name="connsiteX4" fmla="*/ 92985 w 185897"/>
                    <a:gd name="connsiteY4" fmla="*/ 17193 h 152930"/>
                    <a:gd name="connsiteX5" fmla="*/ 92985 w 185897"/>
                    <a:gd name="connsiteY5" fmla="*/ 17193 h 152930"/>
                    <a:gd name="connsiteX6" fmla="*/ 98999 w 185897"/>
                    <a:gd name="connsiteY6" fmla="*/ 2075 h 152930"/>
                    <a:gd name="connsiteX7" fmla="*/ 60797 w 185897"/>
                    <a:gd name="connsiteY7" fmla="*/ 2075 h 152930"/>
                    <a:gd name="connsiteX8" fmla="*/ 12192 w 185897"/>
                    <a:gd name="connsiteY8" fmla="*/ 122532 h 152930"/>
                    <a:gd name="connsiteX9" fmla="*/ 0 w 185897"/>
                    <a:gd name="connsiteY9" fmla="*/ 152768 h 152930"/>
                    <a:gd name="connsiteX10" fmla="*/ 38201 w 185897"/>
                    <a:gd name="connsiteY10" fmla="*/ 152768 h 152930"/>
                    <a:gd name="connsiteX11" fmla="*/ 66649 w 185897"/>
                    <a:gd name="connsiteY11" fmla="*/ 81892 h 152930"/>
                    <a:gd name="connsiteX12" fmla="*/ 80630 w 185897"/>
                    <a:gd name="connsiteY12" fmla="*/ 53282 h 152930"/>
                    <a:gd name="connsiteX13" fmla="*/ 126797 w 185897"/>
                    <a:gd name="connsiteY13" fmla="*/ 32636 h 152930"/>
                    <a:gd name="connsiteX14" fmla="*/ 144028 w 185897"/>
                    <a:gd name="connsiteY14" fmla="*/ 52631 h 152930"/>
                    <a:gd name="connsiteX15" fmla="*/ 139964 w 185897"/>
                    <a:gd name="connsiteY15" fmla="*/ 67587 h 152930"/>
                    <a:gd name="connsiteX16" fmla="*/ 112004 w 185897"/>
                    <a:gd name="connsiteY16" fmla="*/ 137325 h 152930"/>
                    <a:gd name="connsiteX17" fmla="*/ 105827 w 185897"/>
                    <a:gd name="connsiteY17" fmla="*/ 152931 h 152930"/>
                    <a:gd name="connsiteX18" fmla="*/ 143378 w 185897"/>
                    <a:gd name="connsiteY18" fmla="*/ 152931 h 152930"/>
                    <a:gd name="connsiteX19" fmla="*/ 170038 w 185897"/>
                    <a:gd name="connsiteY19" fmla="*/ 86444 h 152930"/>
                    <a:gd name="connsiteX20" fmla="*/ 183855 w 185897"/>
                    <a:gd name="connsiteY20" fmla="*/ 48405 h 152930"/>
                    <a:gd name="connsiteX21" fmla="*/ 184831 w 185897"/>
                    <a:gd name="connsiteY21" fmla="*/ 25321 h 15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897" h="152930">
                      <a:moveTo>
                        <a:pt x="185319" y="25159"/>
                      </a:moveTo>
                      <a:cubicBezTo>
                        <a:pt x="182230" y="10853"/>
                        <a:pt x="169875" y="1750"/>
                        <a:pt x="152969" y="287"/>
                      </a:cubicBezTo>
                      <a:cubicBezTo>
                        <a:pt x="131511" y="-1501"/>
                        <a:pt x="112817" y="5164"/>
                        <a:pt x="95748" y="17518"/>
                      </a:cubicBezTo>
                      <a:cubicBezTo>
                        <a:pt x="94447" y="18494"/>
                        <a:pt x="93147" y="19307"/>
                        <a:pt x="91847" y="20282"/>
                      </a:cubicBezTo>
                      <a:cubicBezTo>
                        <a:pt x="92171" y="19307"/>
                        <a:pt x="92659" y="18169"/>
                        <a:pt x="92985" y="17193"/>
                      </a:cubicBezTo>
                      <a:lnTo>
                        <a:pt x="92985" y="17193"/>
                      </a:lnTo>
                      <a:lnTo>
                        <a:pt x="98999" y="2075"/>
                      </a:lnTo>
                      <a:lnTo>
                        <a:pt x="60797" y="2075"/>
                      </a:lnTo>
                      <a:cubicBezTo>
                        <a:pt x="60797" y="2075"/>
                        <a:pt x="27961" y="83518"/>
                        <a:pt x="12192" y="122532"/>
                      </a:cubicBezTo>
                      <a:cubicBezTo>
                        <a:pt x="8291" y="132448"/>
                        <a:pt x="4227" y="142202"/>
                        <a:pt x="0" y="152768"/>
                      </a:cubicBezTo>
                      <a:cubicBezTo>
                        <a:pt x="10079" y="152768"/>
                        <a:pt x="38201" y="152768"/>
                        <a:pt x="38201" y="152768"/>
                      </a:cubicBezTo>
                      <a:cubicBezTo>
                        <a:pt x="38201" y="152768"/>
                        <a:pt x="59009" y="100587"/>
                        <a:pt x="66649" y="81892"/>
                      </a:cubicBezTo>
                      <a:cubicBezTo>
                        <a:pt x="70713" y="71976"/>
                        <a:pt x="73965" y="61735"/>
                        <a:pt x="80630" y="53282"/>
                      </a:cubicBezTo>
                      <a:cubicBezTo>
                        <a:pt x="92334" y="38164"/>
                        <a:pt x="107289" y="30361"/>
                        <a:pt x="126797" y="32636"/>
                      </a:cubicBezTo>
                      <a:cubicBezTo>
                        <a:pt x="138013" y="33937"/>
                        <a:pt x="145166" y="41415"/>
                        <a:pt x="144028" y="52631"/>
                      </a:cubicBezTo>
                      <a:cubicBezTo>
                        <a:pt x="143541" y="57671"/>
                        <a:pt x="141915" y="62873"/>
                        <a:pt x="139964" y="67587"/>
                      </a:cubicBezTo>
                      <a:cubicBezTo>
                        <a:pt x="130861" y="90833"/>
                        <a:pt x="121433" y="114079"/>
                        <a:pt x="112004" y="137325"/>
                      </a:cubicBezTo>
                      <a:cubicBezTo>
                        <a:pt x="110053" y="142364"/>
                        <a:pt x="107940" y="147404"/>
                        <a:pt x="105827" y="152931"/>
                      </a:cubicBezTo>
                      <a:cubicBezTo>
                        <a:pt x="116068" y="152931"/>
                        <a:pt x="143378" y="152931"/>
                        <a:pt x="143378" y="152931"/>
                      </a:cubicBezTo>
                      <a:cubicBezTo>
                        <a:pt x="143378" y="152931"/>
                        <a:pt x="163373" y="103350"/>
                        <a:pt x="170038" y="86444"/>
                      </a:cubicBezTo>
                      <a:cubicBezTo>
                        <a:pt x="174915" y="73927"/>
                        <a:pt x="179791" y="61247"/>
                        <a:pt x="183855" y="48405"/>
                      </a:cubicBezTo>
                      <a:cubicBezTo>
                        <a:pt x="186294" y="40927"/>
                        <a:pt x="186457" y="33124"/>
                        <a:pt x="184831" y="25321"/>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C67ACBC1-AB84-91DD-02EA-0BAE3A816A26}"/>
                    </a:ext>
                  </a:extLst>
                </p:cNvPr>
                <p:cNvSpPr/>
                <p:nvPr/>
              </p:nvSpPr>
              <p:spPr>
                <a:xfrm>
                  <a:off x="11172499" y="5848739"/>
                  <a:ext cx="49978" cy="44304"/>
                </a:xfrm>
                <a:custGeom>
                  <a:avLst/>
                  <a:gdLst>
                    <a:gd name="connsiteX0" fmla="*/ 16505 w 49978"/>
                    <a:gd name="connsiteY0" fmla="*/ 44304 h 44304"/>
                    <a:gd name="connsiteX1" fmla="*/ 1550 w 49978"/>
                    <a:gd name="connsiteY1" fmla="*/ 23172 h 44304"/>
                    <a:gd name="connsiteX2" fmla="*/ 7727 w 49978"/>
                    <a:gd name="connsiteY2" fmla="*/ 12768 h 44304"/>
                    <a:gd name="connsiteX3" fmla="*/ 37963 w 49978"/>
                    <a:gd name="connsiteY3" fmla="*/ 251 h 44304"/>
                    <a:gd name="connsiteX4" fmla="*/ 49668 w 49978"/>
                    <a:gd name="connsiteY4" fmla="*/ 16832 h 44304"/>
                    <a:gd name="connsiteX5" fmla="*/ 16505 w 49978"/>
                    <a:gd name="connsiteY5" fmla="*/ 44304 h 4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8" h="44304">
                      <a:moveTo>
                        <a:pt x="16505" y="44304"/>
                      </a:moveTo>
                      <a:cubicBezTo>
                        <a:pt x="3175" y="44304"/>
                        <a:pt x="-3164" y="35689"/>
                        <a:pt x="1550" y="23172"/>
                      </a:cubicBezTo>
                      <a:cubicBezTo>
                        <a:pt x="3012" y="19433"/>
                        <a:pt x="5126" y="15694"/>
                        <a:pt x="7727" y="12768"/>
                      </a:cubicBezTo>
                      <a:cubicBezTo>
                        <a:pt x="15692" y="3827"/>
                        <a:pt x="25608" y="-1212"/>
                        <a:pt x="37963" y="251"/>
                      </a:cubicBezTo>
                      <a:cubicBezTo>
                        <a:pt x="46416" y="1389"/>
                        <a:pt x="51293" y="8379"/>
                        <a:pt x="49668" y="16832"/>
                      </a:cubicBezTo>
                      <a:cubicBezTo>
                        <a:pt x="46741" y="31950"/>
                        <a:pt x="32111" y="43979"/>
                        <a:pt x="16505" y="4430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D6474036-4E9D-8887-0A19-E17CB0569C21}"/>
                    </a:ext>
                  </a:extLst>
                </p:cNvPr>
                <p:cNvSpPr/>
                <p:nvPr/>
              </p:nvSpPr>
              <p:spPr>
                <a:xfrm>
                  <a:off x="11101060" y="5911250"/>
                  <a:ext cx="98835" cy="150693"/>
                </a:xfrm>
                <a:custGeom>
                  <a:avLst/>
                  <a:gdLst>
                    <a:gd name="connsiteX0" fmla="*/ 60797 w 98835"/>
                    <a:gd name="connsiteY0" fmla="*/ 0 h 150693"/>
                    <a:gd name="connsiteX1" fmla="*/ 54620 w 98835"/>
                    <a:gd name="connsiteY1" fmla="*/ 15118 h 150693"/>
                    <a:gd name="connsiteX2" fmla="*/ 7477 w 98835"/>
                    <a:gd name="connsiteY2" fmla="*/ 132161 h 150693"/>
                    <a:gd name="connsiteX3" fmla="*/ 0 w 98835"/>
                    <a:gd name="connsiteY3" fmla="*/ 150693 h 150693"/>
                    <a:gd name="connsiteX4" fmla="*/ 38201 w 98835"/>
                    <a:gd name="connsiteY4" fmla="*/ 150693 h 150693"/>
                    <a:gd name="connsiteX5" fmla="*/ 98836 w 98835"/>
                    <a:gd name="connsiteY5" fmla="*/ 0 h 150693"/>
                    <a:gd name="connsiteX6" fmla="*/ 60635 w 98835"/>
                    <a:gd name="connsiteY6" fmla="*/ 0 h 1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35" h="150693">
                      <a:moveTo>
                        <a:pt x="60797" y="0"/>
                      </a:moveTo>
                      <a:lnTo>
                        <a:pt x="54620" y="15118"/>
                      </a:lnTo>
                      <a:cubicBezTo>
                        <a:pt x="54620" y="15118"/>
                        <a:pt x="23246" y="93147"/>
                        <a:pt x="7477" y="132161"/>
                      </a:cubicBezTo>
                      <a:cubicBezTo>
                        <a:pt x="5039" y="138176"/>
                        <a:pt x="2601" y="144353"/>
                        <a:pt x="0" y="150693"/>
                      </a:cubicBezTo>
                      <a:cubicBezTo>
                        <a:pt x="9428" y="150693"/>
                        <a:pt x="38201" y="150693"/>
                        <a:pt x="38201" y="150693"/>
                      </a:cubicBezTo>
                      <a:lnTo>
                        <a:pt x="98836" y="0"/>
                      </a:lnTo>
                      <a:lnTo>
                        <a:pt x="60635"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67D0BA4C-E010-4EA0-0164-4838B42F1949}"/>
                    </a:ext>
                  </a:extLst>
                </p:cNvPr>
                <p:cNvSpPr/>
                <p:nvPr/>
              </p:nvSpPr>
              <p:spPr>
                <a:xfrm>
                  <a:off x="11368106" y="5911250"/>
                  <a:ext cx="185682" cy="152659"/>
                </a:xfrm>
                <a:custGeom>
                  <a:avLst/>
                  <a:gdLst>
                    <a:gd name="connsiteX0" fmla="*/ 185683 w 185682"/>
                    <a:gd name="connsiteY0" fmla="*/ 0 h 152659"/>
                    <a:gd name="connsiteX1" fmla="*/ 185683 w 185682"/>
                    <a:gd name="connsiteY1" fmla="*/ 0 h 152659"/>
                    <a:gd name="connsiteX2" fmla="*/ 147969 w 185682"/>
                    <a:gd name="connsiteY2" fmla="*/ 0 h 152659"/>
                    <a:gd name="connsiteX3" fmla="*/ 119358 w 185682"/>
                    <a:gd name="connsiteY3" fmla="*/ 70876 h 152659"/>
                    <a:gd name="connsiteX4" fmla="*/ 105378 w 185682"/>
                    <a:gd name="connsiteY4" fmla="*/ 99487 h 152659"/>
                    <a:gd name="connsiteX5" fmla="*/ 59861 w 185682"/>
                    <a:gd name="connsiteY5" fmla="*/ 119969 h 152659"/>
                    <a:gd name="connsiteX6" fmla="*/ 42956 w 185682"/>
                    <a:gd name="connsiteY6" fmla="*/ 99974 h 152659"/>
                    <a:gd name="connsiteX7" fmla="*/ 45881 w 185682"/>
                    <a:gd name="connsiteY7" fmla="*/ 85669 h 152659"/>
                    <a:gd name="connsiteX8" fmla="*/ 80181 w 185682"/>
                    <a:gd name="connsiteY8" fmla="*/ 0 h 152659"/>
                    <a:gd name="connsiteX9" fmla="*/ 80181 w 185682"/>
                    <a:gd name="connsiteY9" fmla="*/ 0 h 152659"/>
                    <a:gd name="connsiteX10" fmla="*/ 80181 w 185682"/>
                    <a:gd name="connsiteY10" fmla="*/ 0 h 152659"/>
                    <a:gd name="connsiteX11" fmla="*/ 42467 w 185682"/>
                    <a:gd name="connsiteY11" fmla="*/ 0 h 152659"/>
                    <a:gd name="connsiteX12" fmla="*/ 20359 w 185682"/>
                    <a:gd name="connsiteY12" fmla="*/ 54620 h 152659"/>
                    <a:gd name="connsiteX13" fmla="*/ 3454 w 185682"/>
                    <a:gd name="connsiteY13" fmla="*/ 98511 h 152659"/>
                    <a:gd name="connsiteX14" fmla="*/ 1990 w 185682"/>
                    <a:gd name="connsiteY14" fmla="*/ 130373 h 152659"/>
                    <a:gd name="connsiteX15" fmla="*/ 33364 w 185682"/>
                    <a:gd name="connsiteY15" fmla="*/ 152319 h 152659"/>
                    <a:gd name="connsiteX16" fmla="*/ 91235 w 185682"/>
                    <a:gd name="connsiteY16" fmla="*/ 134600 h 152659"/>
                    <a:gd name="connsiteX17" fmla="*/ 94487 w 185682"/>
                    <a:gd name="connsiteY17" fmla="*/ 132324 h 152659"/>
                    <a:gd name="connsiteX18" fmla="*/ 87171 w 185682"/>
                    <a:gd name="connsiteY18" fmla="*/ 151018 h 152659"/>
                    <a:gd name="connsiteX19" fmla="*/ 125048 w 185682"/>
                    <a:gd name="connsiteY19" fmla="*/ 151018 h 152659"/>
                    <a:gd name="connsiteX20" fmla="*/ 185683 w 185682"/>
                    <a:gd name="connsiteY20" fmla="*/ 325 h 152659"/>
                    <a:gd name="connsiteX21" fmla="*/ 185683 w 185682"/>
                    <a:gd name="connsiteY21" fmla="*/ 325 h 15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682" h="152659">
                      <a:moveTo>
                        <a:pt x="185683" y="0"/>
                      </a:moveTo>
                      <a:lnTo>
                        <a:pt x="185683" y="0"/>
                      </a:lnTo>
                      <a:cubicBezTo>
                        <a:pt x="185683" y="0"/>
                        <a:pt x="147969" y="0"/>
                        <a:pt x="147969" y="0"/>
                      </a:cubicBezTo>
                      <a:cubicBezTo>
                        <a:pt x="147969" y="0"/>
                        <a:pt x="128137" y="49256"/>
                        <a:pt x="119358" y="70876"/>
                      </a:cubicBezTo>
                      <a:cubicBezTo>
                        <a:pt x="115294" y="80792"/>
                        <a:pt x="112044" y="91034"/>
                        <a:pt x="105378" y="99487"/>
                      </a:cubicBezTo>
                      <a:cubicBezTo>
                        <a:pt x="93837" y="114280"/>
                        <a:pt x="79043" y="122083"/>
                        <a:pt x="59861" y="119969"/>
                      </a:cubicBezTo>
                      <a:cubicBezTo>
                        <a:pt x="48482" y="118669"/>
                        <a:pt x="41980" y="111191"/>
                        <a:pt x="42956" y="99974"/>
                      </a:cubicBezTo>
                      <a:cubicBezTo>
                        <a:pt x="43280" y="95098"/>
                        <a:pt x="44255" y="90058"/>
                        <a:pt x="45881" y="85669"/>
                      </a:cubicBezTo>
                      <a:cubicBezTo>
                        <a:pt x="55148" y="62098"/>
                        <a:pt x="78393" y="4389"/>
                        <a:pt x="80181" y="0"/>
                      </a:cubicBezTo>
                      <a:lnTo>
                        <a:pt x="80181" y="0"/>
                      </a:lnTo>
                      <a:lnTo>
                        <a:pt x="80181" y="0"/>
                      </a:lnTo>
                      <a:cubicBezTo>
                        <a:pt x="80181" y="0"/>
                        <a:pt x="42467" y="0"/>
                        <a:pt x="42467" y="0"/>
                      </a:cubicBezTo>
                      <a:cubicBezTo>
                        <a:pt x="42467" y="0"/>
                        <a:pt x="25561" y="41615"/>
                        <a:pt x="20359" y="54620"/>
                      </a:cubicBezTo>
                      <a:cubicBezTo>
                        <a:pt x="14508" y="69251"/>
                        <a:pt x="8655" y="83718"/>
                        <a:pt x="3454" y="98511"/>
                      </a:cubicBezTo>
                      <a:cubicBezTo>
                        <a:pt x="-123" y="108753"/>
                        <a:pt x="-1424" y="119482"/>
                        <a:pt x="1990" y="130373"/>
                      </a:cubicBezTo>
                      <a:cubicBezTo>
                        <a:pt x="5891" y="142728"/>
                        <a:pt x="17921" y="151018"/>
                        <a:pt x="33364" y="152319"/>
                      </a:cubicBezTo>
                      <a:cubicBezTo>
                        <a:pt x="55148" y="154269"/>
                        <a:pt x="74167" y="147767"/>
                        <a:pt x="91235" y="134600"/>
                      </a:cubicBezTo>
                      <a:cubicBezTo>
                        <a:pt x="92048" y="133949"/>
                        <a:pt x="92862" y="133462"/>
                        <a:pt x="94487" y="132324"/>
                      </a:cubicBezTo>
                      <a:cubicBezTo>
                        <a:pt x="91885" y="139151"/>
                        <a:pt x="89610" y="144841"/>
                        <a:pt x="87171" y="151018"/>
                      </a:cubicBezTo>
                      <a:cubicBezTo>
                        <a:pt x="94974" y="151018"/>
                        <a:pt x="125048" y="151018"/>
                        <a:pt x="125048" y="151018"/>
                      </a:cubicBezTo>
                      <a:cubicBezTo>
                        <a:pt x="125048" y="151018"/>
                        <a:pt x="184870" y="2276"/>
                        <a:pt x="185683" y="325"/>
                      </a:cubicBezTo>
                      <a:lnTo>
                        <a:pt x="185683" y="32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2B5DC3D-4438-D82D-99D0-10CBAC3DF80A}"/>
                    </a:ext>
                  </a:extLst>
                </p:cNvPr>
                <p:cNvSpPr/>
                <p:nvPr/>
              </p:nvSpPr>
              <p:spPr>
                <a:xfrm>
                  <a:off x="11650675" y="5951402"/>
                  <a:ext cx="16256" cy="162"/>
                </a:xfrm>
                <a:custGeom>
                  <a:avLst/>
                  <a:gdLst>
                    <a:gd name="connsiteX0" fmla="*/ 0 w 16256"/>
                    <a:gd name="connsiteY0" fmla="*/ 0 h 162"/>
                    <a:gd name="connsiteX1" fmla="*/ 0 w 16256"/>
                    <a:gd name="connsiteY1" fmla="*/ 0 h 162"/>
                    <a:gd name="connsiteX2" fmla="*/ 0 w 16256"/>
                    <a:gd name="connsiteY2" fmla="*/ 163 h 162"/>
                    <a:gd name="connsiteX3" fmla="*/ 0 w 16256"/>
                    <a:gd name="connsiteY3" fmla="*/ 0 h 162"/>
                  </a:gdLst>
                  <a:ahLst/>
                  <a:cxnLst>
                    <a:cxn ang="0">
                      <a:pos x="connsiteX0" y="connsiteY0"/>
                    </a:cxn>
                    <a:cxn ang="0">
                      <a:pos x="connsiteX1" y="connsiteY1"/>
                    </a:cxn>
                    <a:cxn ang="0">
                      <a:pos x="connsiteX2" y="connsiteY2"/>
                    </a:cxn>
                    <a:cxn ang="0">
                      <a:pos x="connsiteX3" y="connsiteY3"/>
                    </a:cxn>
                  </a:cxnLst>
                  <a:rect l="l" t="t" r="r" b="b"/>
                  <a:pathLst>
                    <a:path w="16256" h="162">
                      <a:moveTo>
                        <a:pt x="0" y="0"/>
                      </a:moveTo>
                      <a:lnTo>
                        <a:pt x="0" y="0"/>
                      </a:lnTo>
                      <a:lnTo>
                        <a:pt x="0" y="163"/>
                      </a:lnTo>
                      <a:lnTo>
                        <a:pt x="0"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54300A86-6B0A-D4A7-A829-0E747599B4EB}"/>
                    </a:ext>
                  </a:extLst>
                </p:cNvPr>
                <p:cNvSpPr/>
                <p:nvPr/>
              </p:nvSpPr>
              <p:spPr>
                <a:xfrm>
                  <a:off x="11539171" y="5908461"/>
                  <a:ext cx="148170" cy="155795"/>
                </a:xfrm>
                <a:custGeom>
                  <a:avLst/>
                  <a:gdLst>
                    <a:gd name="connsiteX0" fmla="*/ 125484 w 148170"/>
                    <a:gd name="connsiteY0" fmla="*/ 4740 h 155795"/>
                    <a:gd name="connsiteX1" fmla="*/ 61435 w 148170"/>
                    <a:gd name="connsiteY1" fmla="*/ 8316 h 155795"/>
                    <a:gd name="connsiteX2" fmla="*/ 31036 w 148170"/>
                    <a:gd name="connsiteY2" fmla="*/ 37414 h 155795"/>
                    <a:gd name="connsiteX3" fmla="*/ 46480 w 148170"/>
                    <a:gd name="connsiteY3" fmla="*/ 82931 h 155795"/>
                    <a:gd name="connsiteX4" fmla="*/ 65499 w 148170"/>
                    <a:gd name="connsiteY4" fmla="*/ 91547 h 155795"/>
                    <a:gd name="connsiteX5" fmla="*/ 83543 w 148170"/>
                    <a:gd name="connsiteY5" fmla="*/ 100325 h 155795"/>
                    <a:gd name="connsiteX6" fmla="*/ 87770 w 148170"/>
                    <a:gd name="connsiteY6" fmla="*/ 113005 h 155795"/>
                    <a:gd name="connsiteX7" fmla="*/ 79155 w 148170"/>
                    <a:gd name="connsiteY7" fmla="*/ 122596 h 155795"/>
                    <a:gd name="connsiteX8" fmla="*/ 52169 w 148170"/>
                    <a:gd name="connsiteY8" fmla="*/ 126334 h 155795"/>
                    <a:gd name="connsiteX9" fmla="*/ 39002 w 148170"/>
                    <a:gd name="connsiteY9" fmla="*/ 109591 h 155795"/>
                    <a:gd name="connsiteX10" fmla="*/ 39002 w 148170"/>
                    <a:gd name="connsiteY10" fmla="*/ 109591 h 155795"/>
                    <a:gd name="connsiteX11" fmla="*/ 39490 w 148170"/>
                    <a:gd name="connsiteY11" fmla="*/ 106014 h 155795"/>
                    <a:gd name="connsiteX12" fmla="*/ 2914 w 148170"/>
                    <a:gd name="connsiteY12" fmla="*/ 106014 h 155795"/>
                    <a:gd name="connsiteX13" fmla="*/ 2426 w 148170"/>
                    <a:gd name="connsiteY13" fmla="*/ 107477 h 155795"/>
                    <a:gd name="connsiteX14" fmla="*/ 2426 w 148170"/>
                    <a:gd name="connsiteY14" fmla="*/ 107477 h 155795"/>
                    <a:gd name="connsiteX15" fmla="*/ 1450 w 148170"/>
                    <a:gd name="connsiteY15" fmla="*/ 110729 h 155795"/>
                    <a:gd name="connsiteX16" fmla="*/ 3401 w 148170"/>
                    <a:gd name="connsiteY16" fmla="*/ 134300 h 155795"/>
                    <a:gd name="connsiteX17" fmla="*/ 27785 w 148170"/>
                    <a:gd name="connsiteY17" fmla="*/ 152507 h 155795"/>
                    <a:gd name="connsiteX18" fmla="*/ 105001 w 148170"/>
                    <a:gd name="connsiteY18" fmla="*/ 139664 h 155795"/>
                    <a:gd name="connsiteX19" fmla="*/ 120770 w 148170"/>
                    <a:gd name="connsiteY19" fmla="*/ 121783 h 155795"/>
                    <a:gd name="connsiteX20" fmla="*/ 106302 w 148170"/>
                    <a:gd name="connsiteY20" fmla="*/ 74153 h 155795"/>
                    <a:gd name="connsiteX21" fmla="*/ 86794 w 148170"/>
                    <a:gd name="connsiteY21" fmla="*/ 65049 h 155795"/>
                    <a:gd name="connsiteX22" fmla="*/ 71188 w 148170"/>
                    <a:gd name="connsiteY22" fmla="*/ 56921 h 155795"/>
                    <a:gd name="connsiteX23" fmla="*/ 67775 w 148170"/>
                    <a:gd name="connsiteY23" fmla="*/ 39853 h 155795"/>
                    <a:gd name="connsiteX24" fmla="*/ 74765 w 148170"/>
                    <a:gd name="connsiteY24" fmla="*/ 33350 h 155795"/>
                    <a:gd name="connsiteX25" fmla="*/ 100450 w 148170"/>
                    <a:gd name="connsiteY25" fmla="*/ 30099 h 155795"/>
                    <a:gd name="connsiteX26" fmla="*/ 111667 w 148170"/>
                    <a:gd name="connsiteY26" fmla="*/ 42941 h 155795"/>
                    <a:gd name="connsiteX27" fmla="*/ 111667 w 148170"/>
                    <a:gd name="connsiteY27" fmla="*/ 42941 h 155795"/>
                    <a:gd name="connsiteX28" fmla="*/ 111667 w 148170"/>
                    <a:gd name="connsiteY28" fmla="*/ 42941 h 155795"/>
                    <a:gd name="connsiteX29" fmla="*/ 111341 w 148170"/>
                    <a:gd name="connsiteY29" fmla="*/ 49769 h 155795"/>
                    <a:gd name="connsiteX30" fmla="*/ 145966 w 148170"/>
                    <a:gd name="connsiteY30" fmla="*/ 49769 h 155795"/>
                    <a:gd name="connsiteX31" fmla="*/ 146616 w 148170"/>
                    <a:gd name="connsiteY31" fmla="*/ 47493 h 155795"/>
                    <a:gd name="connsiteX32" fmla="*/ 146779 w 148170"/>
                    <a:gd name="connsiteY32" fmla="*/ 46843 h 155795"/>
                    <a:gd name="connsiteX33" fmla="*/ 146779 w 148170"/>
                    <a:gd name="connsiteY33" fmla="*/ 46355 h 155795"/>
                    <a:gd name="connsiteX34" fmla="*/ 146779 w 148170"/>
                    <a:gd name="connsiteY34" fmla="*/ 46030 h 155795"/>
                    <a:gd name="connsiteX35" fmla="*/ 146779 w 148170"/>
                    <a:gd name="connsiteY35" fmla="*/ 46030 h 155795"/>
                    <a:gd name="connsiteX36" fmla="*/ 125321 w 148170"/>
                    <a:gd name="connsiteY36" fmla="*/ 4577 h 1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170" h="155795">
                      <a:moveTo>
                        <a:pt x="125484" y="4740"/>
                      </a:moveTo>
                      <a:cubicBezTo>
                        <a:pt x="103863" y="-3063"/>
                        <a:pt x="82243" y="-787"/>
                        <a:pt x="61435" y="8316"/>
                      </a:cubicBezTo>
                      <a:cubicBezTo>
                        <a:pt x="47781" y="14168"/>
                        <a:pt x="37214" y="23597"/>
                        <a:pt x="31036" y="37414"/>
                      </a:cubicBezTo>
                      <a:cubicBezTo>
                        <a:pt x="22420" y="57084"/>
                        <a:pt x="27622" y="72852"/>
                        <a:pt x="46480" y="82931"/>
                      </a:cubicBezTo>
                      <a:cubicBezTo>
                        <a:pt x="52657" y="86182"/>
                        <a:pt x="59159" y="88621"/>
                        <a:pt x="65499" y="91547"/>
                      </a:cubicBezTo>
                      <a:cubicBezTo>
                        <a:pt x="71514" y="94310"/>
                        <a:pt x="77691" y="97074"/>
                        <a:pt x="83543" y="100325"/>
                      </a:cubicBezTo>
                      <a:cubicBezTo>
                        <a:pt x="88582" y="103251"/>
                        <a:pt x="89720" y="107640"/>
                        <a:pt x="87770" y="113005"/>
                      </a:cubicBezTo>
                      <a:cubicBezTo>
                        <a:pt x="86307" y="117394"/>
                        <a:pt x="83219" y="120482"/>
                        <a:pt x="79155" y="122596"/>
                      </a:cubicBezTo>
                      <a:cubicBezTo>
                        <a:pt x="70538" y="126985"/>
                        <a:pt x="61435" y="127960"/>
                        <a:pt x="52169" y="126334"/>
                      </a:cubicBezTo>
                      <a:cubicBezTo>
                        <a:pt x="42253" y="124546"/>
                        <a:pt x="38026" y="119019"/>
                        <a:pt x="39002" y="109591"/>
                      </a:cubicBezTo>
                      <a:cubicBezTo>
                        <a:pt x="39002" y="109591"/>
                        <a:pt x="39002" y="109591"/>
                        <a:pt x="39002" y="109591"/>
                      </a:cubicBezTo>
                      <a:lnTo>
                        <a:pt x="39490" y="106014"/>
                      </a:lnTo>
                      <a:lnTo>
                        <a:pt x="2914" y="106014"/>
                      </a:lnTo>
                      <a:lnTo>
                        <a:pt x="2426" y="107477"/>
                      </a:lnTo>
                      <a:lnTo>
                        <a:pt x="2426" y="107477"/>
                      </a:lnTo>
                      <a:cubicBezTo>
                        <a:pt x="2100" y="108615"/>
                        <a:pt x="1776" y="109591"/>
                        <a:pt x="1450" y="110729"/>
                      </a:cubicBezTo>
                      <a:cubicBezTo>
                        <a:pt x="-663" y="118694"/>
                        <a:pt x="-826" y="126660"/>
                        <a:pt x="3401" y="134300"/>
                      </a:cubicBezTo>
                      <a:cubicBezTo>
                        <a:pt x="8603" y="144216"/>
                        <a:pt x="17381" y="149906"/>
                        <a:pt x="27785" y="152507"/>
                      </a:cubicBezTo>
                      <a:cubicBezTo>
                        <a:pt x="55258" y="159334"/>
                        <a:pt x="81268" y="155758"/>
                        <a:pt x="105001" y="139664"/>
                      </a:cubicBezTo>
                      <a:cubicBezTo>
                        <a:pt x="111667" y="135113"/>
                        <a:pt x="117193" y="129098"/>
                        <a:pt x="120770" y="121783"/>
                      </a:cubicBezTo>
                      <a:cubicBezTo>
                        <a:pt x="130523" y="101788"/>
                        <a:pt x="127272" y="84882"/>
                        <a:pt x="106302" y="74153"/>
                      </a:cubicBezTo>
                      <a:cubicBezTo>
                        <a:pt x="99962" y="70901"/>
                        <a:pt x="93297" y="68138"/>
                        <a:pt x="86794" y="65049"/>
                      </a:cubicBezTo>
                      <a:cubicBezTo>
                        <a:pt x="81592" y="62448"/>
                        <a:pt x="76066" y="60010"/>
                        <a:pt x="71188" y="56921"/>
                      </a:cubicBezTo>
                      <a:cubicBezTo>
                        <a:pt x="64686" y="52857"/>
                        <a:pt x="63386" y="46192"/>
                        <a:pt x="67775" y="39853"/>
                      </a:cubicBezTo>
                      <a:cubicBezTo>
                        <a:pt x="69563" y="37252"/>
                        <a:pt x="72002" y="34976"/>
                        <a:pt x="74765" y="33350"/>
                      </a:cubicBezTo>
                      <a:cubicBezTo>
                        <a:pt x="82730" y="28636"/>
                        <a:pt x="91508" y="27823"/>
                        <a:pt x="100450" y="30099"/>
                      </a:cubicBezTo>
                      <a:cubicBezTo>
                        <a:pt x="107764" y="31887"/>
                        <a:pt x="111504" y="36439"/>
                        <a:pt x="111667" y="42941"/>
                      </a:cubicBezTo>
                      <a:lnTo>
                        <a:pt x="111667" y="42941"/>
                      </a:lnTo>
                      <a:cubicBezTo>
                        <a:pt x="111667" y="42941"/>
                        <a:pt x="111667" y="42941"/>
                        <a:pt x="111667" y="42941"/>
                      </a:cubicBezTo>
                      <a:lnTo>
                        <a:pt x="111341" y="49769"/>
                      </a:lnTo>
                      <a:lnTo>
                        <a:pt x="145966" y="49769"/>
                      </a:lnTo>
                      <a:lnTo>
                        <a:pt x="146616" y="47493"/>
                      </a:lnTo>
                      <a:cubicBezTo>
                        <a:pt x="146616" y="47493"/>
                        <a:pt x="146616" y="47005"/>
                        <a:pt x="146779" y="46843"/>
                      </a:cubicBezTo>
                      <a:cubicBezTo>
                        <a:pt x="146779" y="46843"/>
                        <a:pt x="146779" y="46517"/>
                        <a:pt x="146779" y="46355"/>
                      </a:cubicBezTo>
                      <a:lnTo>
                        <a:pt x="146779" y="46030"/>
                      </a:lnTo>
                      <a:cubicBezTo>
                        <a:pt x="146779" y="46030"/>
                        <a:pt x="146779" y="46030"/>
                        <a:pt x="146779" y="46030"/>
                      </a:cubicBezTo>
                      <a:cubicBezTo>
                        <a:pt x="151656" y="27661"/>
                        <a:pt x="143528" y="11242"/>
                        <a:pt x="125321" y="4577"/>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Shape 18">
                <a:extLst>
                  <a:ext uri="{FF2B5EF4-FFF2-40B4-BE49-F238E27FC236}">
                    <a16:creationId xmlns:a16="http://schemas.microsoft.com/office/drawing/2014/main" id="{F1D8EFE5-1708-52E7-C588-DB98307BECF8}"/>
                  </a:ext>
                </a:extLst>
              </p:cNvPr>
              <p:cNvSpPr/>
              <p:nvPr/>
            </p:nvSpPr>
            <p:spPr>
              <a:xfrm>
                <a:off x="11063096" y="6094692"/>
                <a:ext cx="49978" cy="44304"/>
              </a:xfrm>
              <a:custGeom>
                <a:avLst/>
                <a:gdLst>
                  <a:gd name="connsiteX0" fmla="*/ 16505 w 49978"/>
                  <a:gd name="connsiteY0" fmla="*/ 44304 h 44304"/>
                  <a:gd name="connsiteX1" fmla="*/ 1550 w 49978"/>
                  <a:gd name="connsiteY1" fmla="*/ 23172 h 44304"/>
                  <a:gd name="connsiteX2" fmla="*/ 7727 w 49978"/>
                  <a:gd name="connsiteY2" fmla="*/ 12768 h 44304"/>
                  <a:gd name="connsiteX3" fmla="*/ 37963 w 49978"/>
                  <a:gd name="connsiteY3" fmla="*/ 251 h 44304"/>
                  <a:gd name="connsiteX4" fmla="*/ 49667 w 49978"/>
                  <a:gd name="connsiteY4" fmla="*/ 16832 h 44304"/>
                  <a:gd name="connsiteX5" fmla="*/ 16505 w 49978"/>
                  <a:gd name="connsiteY5" fmla="*/ 44304 h 4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8" h="44304">
                    <a:moveTo>
                      <a:pt x="16505" y="44304"/>
                    </a:moveTo>
                    <a:cubicBezTo>
                      <a:pt x="3175" y="44304"/>
                      <a:pt x="-3165" y="35689"/>
                      <a:pt x="1550" y="23172"/>
                    </a:cubicBezTo>
                    <a:cubicBezTo>
                      <a:pt x="3013" y="19433"/>
                      <a:pt x="5126" y="15694"/>
                      <a:pt x="7727" y="12768"/>
                    </a:cubicBezTo>
                    <a:cubicBezTo>
                      <a:pt x="15693" y="3827"/>
                      <a:pt x="25609" y="-1212"/>
                      <a:pt x="37963" y="251"/>
                    </a:cubicBezTo>
                    <a:cubicBezTo>
                      <a:pt x="46416" y="1389"/>
                      <a:pt x="51293" y="8379"/>
                      <a:pt x="49667" y="16832"/>
                    </a:cubicBezTo>
                    <a:cubicBezTo>
                      <a:pt x="46741" y="31950"/>
                      <a:pt x="32111" y="43979"/>
                      <a:pt x="16505" y="4430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C11D4E-D06F-47F3-3811-D19ACD661989}"/>
                  </a:ext>
                </a:extLst>
              </p:cNvPr>
              <p:cNvSpPr/>
              <p:nvPr/>
            </p:nvSpPr>
            <p:spPr>
              <a:xfrm>
                <a:off x="10967272" y="6283675"/>
                <a:ext cx="16256" cy="16256"/>
              </a:xfrm>
              <a:custGeom>
                <a:avLst/>
                <a:gdLst>
                  <a:gd name="connsiteX0" fmla="*/ 0 w 16256"/>
                  <a:gd name="connsiteY0" fmla="*/ 0 h 16256"/>
                  <a:gd name="connsiteX1" fmla="*/ 0 w 16256"/>
                  <a:gd name="connsiteY1" fmla="*/ 0 h 16256"/>
                  <a:gd name="connsiteX2" fmla="*/ 0 w 16256"/>
                  <a:gd name="connsiteY2" fmla="*/ 0 h 16256"/>
                  <a:gd name="connsiteX3" fmla="*/ 0 w 16256"/>
                  <a:gd name="connsiteY3" fmla="*/ 0 h 16256"/>
                </a:gdLst>
                <a:ahLst/>
                <a:cxnLst>
                  <a:cxn ang="0">
                    <a:pos x="connsiteX0" y="connsiteY0"/>
                  </a:cxn>
                  <a:cxn ang="0">
                    <a:pos x="connsiteX1" y="connsiteY1"/>
                  </a:cxn>
                  <a:cxn ang="0">
                    <a:pos x="connsiteX2" y="connsiteY2"/>
                  </a:cxn>
                  <a:cxn ang="0">
                    <a:pos x="connsiteX3" y="connsiteY3"/>
                  </a:cxn>
                </a:cxnLst>
                <a:rect l="l" t="t" r="r" b="b"/>
                <a:pathLst>
                  <a:path w="16256" h="16256">
                    <a:moveTo>
                      <a:pt x="0" y="0"/>
                    </a:moveTo>
                    <a:lnTo>
                      <a:pt x="0" y="0"/>
                    </a:lnTo>
                    <a:lnTo>
                      <a:pt x="0" y="0"/>
                    </a:lnTo>
                    <a:lnTo>
                      <a:pt x="0"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aphic 6">
                <a:extLst>
                  <a:ext uri="{FF2B5EF4-FFF2-40B4-BE49-F238E27FC236}">
                    <a16:creationId xmlns:a16="http://schemas.microsoft.com/office/drawing/2014/main" id="{F9CA138E-655E-9F71-9099-2502DB43A502}"/>
                  </a:ext>
                </a:extLst>
              </p:cNvPr>
              <p:cNvGrpSpPr/>
              <p:nvPr/>
            </p:nvGrpSpPr>
            <p:grpSpPr>
              <a:xfrm>
                <a:off x="10272656" y="6112012"/>
                <a:ext cx="1327066" cy="196209"/>
                <a:chOff x="10272656" y="6112012"/>
                <a:chExt cx="1327066" cy="196209"/>
              </a:xfrm>
              <a:solidFill>
                <a:srgbClr val="FFFFFF"/>
              </a:solidFill>
            </p:grpSpPr>
            <p:sp>
              <p:nvSpPr>
                <p:cNvPr id="44" name="Freeform: Shape 43">
                  <a:extLst>
                    <a:ext uri="{FF2B5EF4-FFF2-40B4-BE49-F238E27FC236}">
                      <a16:creationId xmlns:a16="http://schemas.microsoft.com/office/drawing/2014/main" id="{EE970036-F2A2-3B14-958B-CB83884C49C1}"/>
                    </a:ext>
                  </a:extLst>
                </p:cNvPr>
                <p:cNvSpPr/>
                <p:nvPr/>
              </p:nvSpPr>
              <p:spPr>
                <a:xfrm>
                  <a:off x="10710388" y="6154602"/>
                  <a:ext cx="185844" cy="153619"/>
                </a:xfrm>
                <a:custGeom>
                  <a:avLst/>
                  <a:gdLst>
                    <a:gd name="connsiteX0" fmla="*/ 185683 w 185844"/>
                    <a:gd name="connsiteY0" fmla="*/ 0 h 153619"/>
                    <a:gd name="connsiteX1" fmla="*/ 185683 w 185844"/>
                    <a:gd name="connsiteY1" fmla="*/ 0 h 153619"/>
                    <a:gd name="connsiteX2" fmla="*/ 147969 w 185844"/>
                    <a:gd name="connsiteY2" fmla="*/ 0 h 153619"/>
                    <a:gd name="connsiteX3" fmla="*/ 119359 w 185844"/>
                    <a:gd name="connsiteY3" fmla="*/ 70876 h 153619"/>
                    <a:gd name="connsiteX4" fmla="*/ 105379 w 185844"/>
                    <a:gd name="connsiteY4" fmla="*/ 99487 h 153619"/>
                    <a:gd name="connsiteX5" fmla="*/ 59861 w 185844"/>
                    <a:gd name="connsiteY5" fmla="*/ 119969 h 153619"/>
                    <a:gd name="connsiteX6" fmla="*/ 42955 w 185844"/>
                    <a:gd name="connsiteY6" fmla="*/ 99974 h 153619"/>
                    <a:gd name="connsiteX7" fmla="*/ 45881 w 185844"/>
                    <a:gd name="connsiteY7" fmla="*/ 85669 h 153619"/>
                    <a:gd name="connsiteX8" fmla="*/ 80181 w 185844"/>
                    <a:gd name="connsiteY8" fmla="*/ 0 h 153619"/>
                    <a:gd name="connsiteX9" fmla="*/ 80181 w 185844"/>
                    <a:gd name="connsiteY9" fmla="*/ 0 h 153619"/>
                    <a:gd name="connsiteX10" fmla="*/ 80181 w 185844"/>
                    <a:gd name="connsiteY10" fmla="*/ 0 h 153619"/>
                    <a:gd name="connsiteX11" fmla="*/ 42467 w 185844"/>
                    <a:gd name="connsiteY11" fmla="*/ 0 h 153619"/>
                    <a:gd name="connsiteX12" fmla="*/ 20359 w 185844"/>
                    <a:gd name="connsiteY12" fmla="*/ 54620 h 153619"/>
                    <a:gd name="connsiteX13" fmla="*/ 3453 w 185844"/>
                    <a:gd name="connsiteY13" fmla="*/ 98511 h 153619"/>
                    <a:gd name="connsiteX14" fmla="*/ 1990 w 185844"/>
                    <a:gd name="connsiteY14" fmla="*/ 130373 h 153619"/>
                    <a:gd name="connsiteX15" fmla="*/ 33364 w 185844"/>
                    <a:gd name="connsiteY15" fmla="*/ 152319 h 153619"/>
                    <a:gd name="connsiteX16" fmla="*/ 91235 w 185844"/>
                    <a:gd name="connsiteY16" fmla="*/ 134600 h 153619"/>
                    <a:gd name="connsiteX17" fmla="*/ 94486 w 185844"/>
                    <a:gd name="connsiteY17" fmla="*/ 132324 h 153619"/>
                    <a:gd name="connsiteX18" fmla="*/ 85871 w 185844"/>
                    <a:gd name="connsiteY18" fmla="*/ 153619 h 153619"/>
                    <a:gd name="connsiteX19" fmla="*/ 123747 w 185844"/>
                    <a:gd name="connsiteY19" fmla="*/ 153619 h 153619"/>
                    <a:gd name="connsiteX20" fmla="*/ 185845 w 185844"/>
                    <a:gd name="connsiteY20" fmla="*/ 163 h 153619"/>
                    <a:gd name="connsiteX21" fmla="*/ 185845 w 185844"/>
                    <a:gd name="connsiteY21" fmla="*/ 163 h 15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844" h="153619">
                      <a:moveTo>
                        <a:pt x="185683" y="0"/>
                      </a:moveTo>
                      <a:lnTo>
                        <a:pt x="185683" y="0"/>
                      </a:lnTo>
                      <a:cubicBezTo>
                        <a:pt x="185683" y="0"/>
                        <a:pt x="147969" y="0"/>
                        <a:pt x="147969" y="0"/>
                      </a:cubicBezTo>
                      <a:cubicBezTo>
                        <a:pt x="147969" y="0"/>
                        <a:pt x="128136" y="49256"/>
                        <a:pt x="119359" y="70876"/>
                      </a:cubicBezTo>
                      <a:cubicBezTo>
                        <a:pt x="115295" y="80792"/>
                        <a:pt x="112043" y="91034"/>
                        <a:pt x="105379" y="99487"/>
                      </a:cubicBezTo>
                      <a:cubicBezTo>
                        <a:pt x="93836" y="114280"/>
                        <a:pt x="79043" y="122083"/>
                        <a:pt x="59861" y="119969"/>
                      </a:cubicBezTo>
                      <a:cubicBezTo>
                        <a:pt x="48483" y="118669"/>
                        <a:pt x="41980" y="111191"/>
                        <a:pt x="42955" y="99974"/>
                      </a:cubicBezTo>
                      <a:cubicBezTo>
                        <a:pt x="43281" y="95098"/>
                        <a:pt x="44256" y="90058"/>
                        <a:pt x="45881" y="85669"/>
                      </a:cubicBezTo>
                      <a:cubicBezTo>
                        <a:pt x="55147" y="62098"/>
                        <a:pt x="78393" y="4389"/>
                        <a:pt x="80181" y="0"/>
                      </a:cubicBezTo>
                      <a:lnTo>
                        <a:pt x="80181" y="0"/>
                      </a:lnTo>
                      <a:lnTo>
                        <a:pt x="80181" y="0"/>
                      </a:lnTo>
                      <a:cubicBezTo>
                        <a:pt x="80181" y="0"/>
                        <a:pt x="42467" y="0"/>
                        <a:pt x="42467" y="0"/>
                      </a:cubicBezTo>
                      <a:cubicBezTo>
                        <a:pt x="42467" y="0"/>
                        <a:pt x="25561" y="41615"/>
                        <a:pt x="20359" y="54620"/>
                      </a:cubicBezTo>
                      <a:cubicBezTo>
                        <a:pt x="14507" y="69251"/>
                        <a:pt x="8655" y="83718"/>
                        <a:pt x="3453" y="98511"/>
                      </a:cubicBezTo>
                      <a:cubicBezTo>
                        <a:pt x="-124" y="108753"/>
                        <a:pt x="-1423" y="119482"/>
                        <a:pt x="1990" y="130373"/>
                      </a:cubicBezTo>
                      <a:cubicBezTo>
                        <a:pt x="5891" y="142728"/>
                        <a:pt x="17921" y="151018"/>
                        <a:pt x="33364" y="152319"/>
                      </a:cubicBezTo>
                      <a:cubicBezTo>
                        <a:pt x="55147" y="154269"/>
                        <a:pt x="74166" y="147767"/>
                        <a:pt x="91235" y="134600"/>
                      </a:cubicBezTo>
                      <a:cubicBezTo>
                        <a:pt x="92049" y="133949"/>
                        <a:pt x="92861" y="133462"/>
                        <a:pt x="94486" y="132324"/>
                      </a:cubicBezTo>
                      <a:cubicBezTo>
                        <a:pt x="91886" y="139151"/>
                        <a:pt x="88309" y="147442"/>
                        <a:pt x="85871" y="153619"/>
                      </a:cubicBezTo>
                      <a:cubicBezTo>
                        <a:pt x="93674" y="153619"/>
                        <a:pt x="123747" y="153619"/>
                        <a:pt x="123747" y="153619"/>
                      </a:cubicBezTo>
                      <a:cubicBezTo>
                        <a:pt x="123747" y="153619"/>
                        <a:pt x="185032" y="2276"/>
                        <a:pt x="185845" y="163"/>
                      </a:cubicBezTo>
                      <a:lnTo>
                        <a:pt x="185845" y="163"/>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5BF8C77-B0CE-E163-98F7-A1662F3F1033}"/>
                    </a:ext>
                  </a:extLst>
                </p:cNvPr>
                <p:cNvSpPr/>
                <p:nvPr/>
              </p:nvSpPr>
              <p:spPr>
                <a:xfrm>
                  <a:off x="11255979" y="6155128"/>
                  <a:ext cx="185897" cy="152930"/>
                </a:xfrm>
                <a:custGeom>
                  <a:avLst/>
                  <a:gdLst>
                    <a:gd name="connsiteX0" fmla="*/ 185319 w 185897"/>
                    <a:gd name="connsiteY0" fmla="*/ 25159 h 152930"/>
                    <a:gd name="connsiteX1" fmla="*/ 152970 w 185897"/>
                    <a:gd name="connsiteY1" fmla="*/ 287 h 152930"/>
                    <a:gd name="connsiteX2" fmla="*/ 95748 w 185897"/>
                    <a:gd name="connsiteY2" fmla="*/ 17518 h 152930"/>
                    <a:gd name="connsiteX3" fmla="*/ 91847 w 185897"/>
                    <a:gd name="connsiteY3" fmla="*/ 20282 h 152930"/>
                    <a:gd name="connsiteX4" fmla="*/ 92985 w 185897"/>
                    <a:gd name="connsiteY4" fmla="*/ 17193 h 152930"/>
                    <a:gd name="connsiteX5" fmla="*/ 92985 w 185897"/>
                    <a:gd name="connsiteY5" fmla="*/ 17193 h 152930"/>
                    <a:gd name="connsiteX6" fmla="*/ 98999 w 185897"/>
                    <a:gd name="connsiteY6" fmla="*/ 2075 h 152930"/>
                    <a:gd name="connsiteX7" fmla="*/ 60797 w 185897"/>
                    <a:gd name="connsiteY7" fmla="*/ 2075 h 152930"/>
                    <a:gd name="connsiteX8" fmla="*/ 12192 w 185897"/>
                    <a:gd name="connsiteY8" fmla="*/ 122532 h 152930"/>
                    <a:gd name="connsiteX9" fmla="*/ 0 w 185897"/>
                    <a:gd name="connsiteY9" fmla="*/ 152768 h 152930"/>
                    <a:gd name="connsiteX10" fmla="*/ 38202 w 185897"/>
                    <a:gd name="connsiteY10" fmla="*/ 152768 h 152930"/>
                    <a:gd name="connsiteX11" fmla="*/ 66650 w 185897"/>
                    <a:gd name="connsiteY11" fmla="*/ 81892 h 152930"/>
                    <a:gd name="connsiteX12" fmla="*/ 80630 w 185897"/>
                    <a:gd name="connsiteY12" fmla="*/ 53282 h 152930"/>
                    <a:gd name="connsiteX13" fmla="*/ 126797 w 185897"/>
                    <a:gd name="connsiteY13" fmla="*/ 32637 h 152930"/>
                    <a:gd name="connsiteX14" fmla="*/ 144029 w 185897"/>
                    <a:gd name="connsiteY14" fmla="*/ 52631 h 152930"/>
                    <a:gd name="connsiteX15" fmla="*/ 139965 w 185897"/>
                    <a:gd name="connsiteY15" fmla="*/ 67587 h 152930"/>
                    <a:gd name="connsiteX16" fmla="*/ 112004 w 185897"/>
                    <a:gd name="connsiteY16" fmla="*/ 137325 h 152930"/>
                    <a:gd name="connsiteX17" fmla="*/ 105827 w 185897"/>
                    <a:gd name="connsiteY17" fmla="*/ 152931 h 152930"/>
                    <a:gd name="connsiteX18" fmla="*/ 143378 w 185897"/>
                    <a:gd name="connsiteY18" fmla="*/ 152931 h 152930"/>
                    <a:gd name="connsiteX19" fmla="*/ 170038 w 185897"/>
                    <a:gd name="connsiteY19" fmla="*/ 86444 h 152930"/>
                    <a:gd name="connsiteX20" fmla="*/ 183855 w 185897"/>
                    <a:gd name="connsiteY20" fmla="*/ 48405 h 152930"/>
                    <a:gd name="connsiteX21" fmla="*/ 184831 w 185897"/>
                    <a:gd name="connsiteY21" fmla="*/ 25321 h 15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897" h="152930">
                      <a:moveTo>
                        <a:pt x="185319" y="25159"/>
                      </a:moveTo>
                      <a:cubicBezTo>
                        <a:pt x="182230" y="10853"/>
                        <a:pt x="169875" y="1750"/>
                        <a:pt x="152970" y="287"/>
                      </a:cubicBezTo>
                      <a:cubicBezTo>
                        <a:pt x="131511" y="-1501"/>
                        <a:pt x="112817" y="5164"/>
                        <a:pt x="95748" y="17518"/>
                      </a:cubicBezTo>
                      <a:cubicBezTo>
                        <a:pt x="94447" y="18494"/>
                        <a:pt x="93148" y="19307"/>
                        <a:pt x="91847" y="20282"/>
                      </a:cubicBezTo>
                      <a:cubicBezTo>
                        <a:pt x="92172" y="19307"/>
                        <a:pt x="92659" y="18169"/>
                        <a:pt x="92985" y="17193"/>
                      </a:cubicBezTo>
                      <a:lnTo>
                        <a:pt x="92985" y="17193"/>
                      </a:lnTo>
                      <a:lnTo>
                        <a:pt x="98999" y="2075"/>
                      </a:lnTo>
                      <a:lnTo>
                        <a:pt x="60797" y="2075"/>
                      </a:lnTo>
                      <a:cubicBezTo>
                        <a:pt x="60797" y="2075"/>
                        <a:pt x="27961" y="83518"/>
                        <a:pt x="12192" y="122532"/>
                      </a:cubicBezTo>
                      <a:cubicBezTo>
                        <a:pt x="8291" y="132448"/>
                        <a:pt x="4227" y="142202"/>
                        <a:pt x="0" y="152768"/>
                      </a:cubicBezTo>
                      <a:cubicBezTo>
                        <a:pt x="10079" y="152768"/>
                        <a:pt x="38202" y="152768"/>
                        <a:pt x="38202" y="152768"/>
                      </a:cubicBezTo>
                      <a:cubicBezTo>
                        <a:pt x="38202" y="152768"/>
                        <a:pt x="59009" y="100587"/>
                        <a:pt x="66650" y="81892"/>
                      </a:cubicBezTo>
                      <a:cubicBezTo>
                        <a:pt x="70714" y="71976"/>
                        <a:pt x="73965" y="61735"/>
                        <a:pt x="80630" y="53282"/>
                      </a:cubicBezTo>
                      <a:cubicBezTo>
                        <a:pt x="92334" y="38164"/>
                        <a:pt x="107290" y="30361"/>
                        <a:pt x="126797" y="32637"/>
                      </a:cubicBezTo>
                      <a:cubicBezTo>
                        <a:pt x="138013" y="33937"/>
                        <a:pt x="145166" y="41415"/>
                        <a:pt x="144029" y="52631"/>
                      </a:cubicBezTo>
                      <a:cubicBezTo>
                        <a:pt x="143541" y="57671"/>
                        <a:pt x="141916" y="62873"/>
                        <a:pt x="139965" y="67587"/>
                      </a:cubicBezTo>
                      <a:cubicBezTo>
                        <a:pt x="130861" y="90833"/>
                        <a:pt x="121433" y="114079"/>
                        <a:pt x="112004" y="137325"/>
                      </a:cubicBezTo>
                      <a:cubicBezTo>
                        <a:pt x="110053" y="142365"/>
                        <a:pt x="107940" y="147404"/>
                        <a:pt x="105827" y="152931"/>
                      </a:cubicBezTo>
                      <a:cubicBezTo>
                        <a:pt x="116068" y="152931"/>
                        <a:pt x="143378" y="152931"/>
                        <a:pt x="143378" y="152931"/>
                      </a:cubicBezTo>
                      <a:cubicBezTo>
                        <a:pt x="143378" y="152931"/>
                        <a:pt x="163373" y="103350"/>
                        <a:pt x="170038" y="86444"/>
                      </a:cubicBezTo>
                      <a:cubicBezTo>
                        <a:pt x="174915" y="73927"/>
                        <a:pt x="179791" y="61247"/>
                        <a:pt x="183855" y="48405"/>
                      </a:cubicBezTo>
                      <a:cubicBezTo>
                        <a:pt x="186294" y="40927"/>
                        <a:pt x="186457" y="33124"/>
                        <a:pt x="184831" y="25321"/>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8A5D48B-DDFB-0C81-1268-9788BA927700}"/>
                    </a:ext>
                  </a:extLst>
                </p:cNvPr>
                <p:cNvSpPr/>
                <p:nvPr/>
              </p:nvSpPr>
              <p:spPr>
                <a:xfrm>
                  <a:off x="11451551" y="6151814"/>
                  <a:ext cx="148170" cy="155795"/>
                </a:xfrm>
                <a:custGeom>
                  <a:avLst/>
                  <a:gdLst>
                    <a:gd name="connsiteX0" fmla="*/ 125483 w 148170"/>
                    <a:gd name="connsiteY0" fmla="*/ 4740 h 155795"/>
                    <a:gd name="connsiteX1" fmla="*/ 61435 w 148170"/>
                    <a:gd name="connsiteY1" fmla="*/ 8316 h 155795"/>
                    <a:gd name="connsiteX2" fmla="*/ 31036 w 148170"/>
                    <a:gd name="connsiteY2" fmla="*/ 37414 h 155795"/>
                    <a:gd name="connsiteX3" fmla="*/ 46479 w 148170"/>
                    <a:gd name="connsiteY3" fmla="*/ 82931 h 155795"/>
                    <a:gd name="connsiteX4" fmla="*/ 65499 w 148170"/>
                    <a:gd name="connsiteY4" fmla="*/ 91547 h 155795"/>
                    <a:gd name="connsiteX5" fmla="*/ 83544 w 148170"/>
                    <a:gd name="connsiteY5" fmla="*/ 100325 h 155795"/>
                    <a:gd name="connsiteX6" fmla="*/ 87769 w 148170"/>
                    <a:gd name="connsiteY6" fmla="*/ 113004 h 155795"/>
                    <a:gd name="connsiteX7" fmla="*/ 79154 w 148170"/>
                    <a:gd name="connsiteY7" fmla="*/ 122596 h 155795"/>
                    <a:gd name="connsiteX8" fmla="*/ 52169 w 148170"/>
                    <a:gd name="connsiteY8" fmla="*/ 126334 h 155795"/>
                    <a:gd name="connsiteX9" fmla="*/ 39001 w 148170"/>
                    <a:gd name="connsiteY9" fmla="*/ 109591 h 155795"/>
                    <a:gd name="connsiteX10" fmla="*/ 39001 w 148170"/>
                    <a:gd name="connsiteY10" fmla="*/ 109591 h 155795"/>
                    <a:gd name="connsiteX11" fmla="*/ 39490 w 148170"/>
                    <a:gd name="connsiteY11" fmla="*/ 106014 h 155795"/>
                    <a:gd name="connsiteX12" fmla="*/ 2914 w 148170"/>
                    <a:gd name="connsiteY12" fmla="*/ 106014 h 155795"/>
                    <a:gd name="connsiteX13" fmla="*/ 2425 w 148170"/>
                    <a:gd name="connsiteY13" fmla="*/ 107477 h 155795"/>
                    <a:gd name="connsiteX14" fmla="*/ 2425 w 148170"/>
                    <a:gd name="connsiteY14" fmla="*/ 107477 h 155795"/>
                    <a:gd name="connsiteX15" fmla="*/ 1450 w 148170"/>
                    <a:gd name="connsiteY15" fmla="*/ 110729 h 155795"/>
                    <a:gd name="connsiteX16" fmla="*/ 3401 w 148170"/>
                    <a:gd name="connsiteY16" fmla="*/ 134300 h 155795"/>
                    <a:gd name="connsiteX17" fmla="*/ 27785 w 148170"/>
                    <a:gd name="connsiteY17" fmla="*/ 152507 h 155795"/>
                    <a:gd name="connsiteX18" fmla="*/ 105001 w 148170"/>
                    <a:gd name="connsiteY18" fmla="*/ 139664 h 155795"/>
                    <a:gd name="connsiteX19" fmla="*/ 120770 w 148170"/>
                    <a:gd name="connsiteY19" fmla="*/ 121783 h 155795"/>
                    <a:gd name="connsiteX20" fmla="*/ 106301 w 148170"/>
                    <a:gd name="connsiteY20" fmla="*/ 74153 h 155795"/>
                    <a:gd name="connsiteX21" fmla="*/ 86794 w 148170"/>
                    <a:gd name="connsiteY21" fmla="*/ 65049 h 155795"/>
                    <a:gd name="connsiteX22" fmla="*/ 71189 w 148170"/>
                    <a:gd name="connsiteY22" fmla="*/ 56921 h 155795"/>
                    <a:gd name="connsiteX23" fmla="*/ 67775 w 148170"/>
                    <a:gd name="connsiteY23" fmla="*/ 39852 h 155795"/>
                    <a:gd name="connsiteX24" fmla="*/ 74765 w 148170"/>
                    <a:gd name="connsiteY24" fmla="*/ 33350 h 155795"/>
                    <a:gd name="connsiteX25" fmla="*/ 100450 w 148170"/>
                    <a:gd name="connsiteY25" fmla="*/ 30099 h 155795"/>
                    <a:gd name="connsiteX26" fmla="*/ 111666 w 148170"/>
                    <a:gd name="connsiteY26" fmla="*/ 42941 h 155795"/>
                    <a:gd name="connsiteX27" fmla="*/ 111666 w 148170"/>
                    <a:gd name="connsiteY27" fmla="*/ 42941 h 155795"/>
                    <a:gd name="connsiteX28" fmla="*/ 111666 w 148170"/>
                    <a:gd name="connsiteY28" fmla="*/ 42941 h 155795"/>
                    <a:gd name="connsiteX29" fmla="*/ 111341 w 148170"/>
                    <a:gd name="connsiteY29" fmla="*/ 49769 h 155795"/>
                    <a:gd name="connsiteX30" fmla="*/ 145966 w 148170"/>
                    <a:gd name="connsiteY30" fmla="*/ 49769 h 155795"/>
                    <a:gd name="connsiteX31" fmla="*/ 146616 w 148170"/>
                    <a:gd name="connsiteY31" fmla="*/ 47493 h 155795"/>
                    <a:gd name="connsiteX32" fmla="*/ 146779 w 148170"/>
                    <a:gd name="connsiteY32" fmla="*/ 46843 h 155795"/>
                    <a:gd name="connsiteX33" fmla="*/ 146779 w 148170"/>
                    <a:gd name="connsiteY33" fmla="*/ 46355 h 155795"/>
                    <a:gd name="connsiteX34" fmla="*/ 146779 w 148170"/>
                    <a:gd name="connsiteY34" fmla="*/ 46030 h 155795"/>
                    <a:gd name="connsiteX35" fmla="*/ 146779 w 148170"/>
                    <a:gd name="connsiteY35" fmla="*/ 46030 h 155795"/>
                    <a:gd name="connsiteX36" fmla="*/ 125321 w 148170"/>
                    <a:gd name="connsiteY36" fmla="*/ 4577 h 1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170" h="155795">
                      <a:moveTo>
                        <a:pt x="125483" y="4740"/>
                      </a:moveTo>
                      <a:cubicBezTo>
                        <a:pt x="103864" y="-3063"/>
                        <a:pt x="82243" y="-788"/>
                        <a:pt x="61435" y="8316"/>
                      </a:cubicBezTo>
                      <a:cubicBezTo>
                        <a:pt x="47780" y="14168"/>
                        <a:pt x="37213" y="23596"/>
                        <a:pt x="31036" y="37414"/>
                      </a:cubicBezTo>
                      <a:cubicBezTo>
                        <a:pt x="22421" y="57084"/>
                        <a:pt x="27623" y="72852"/>
                        <a:pt x="46479" y="82931"/>
                      </a:cubicBezTo>
                      <a:cubicBezTo>
                        <a:pt x="52657" y="86182"/>
                        <a:pt x="59160" y="88620"/>
                        <a:pt x="65499" y="91547"/>
                      </a:cubicBezTo>
                      <a:cubicBezTo>
                        <a:pt x="71513" y="94310"/>
                        <a:pt x="77691" y="97074"/>
                        <a:pt x="83544" y="100325"/>
                      </a:cubicBezTo>
                      <a:cubicBezTo>
                        <a:pt x="88583" y="103251"/>
                        <a:pt x="89720" y="107640"/>
                        <a:pt x="87769" y="113004"/>
                      </a:cubicBezTo>
                      <a:cubicBezTo>
                        <a:pt x="86307" y="117394"/>
                        <a:pt x="83218" y="120482"/>
                        <a:pt x="79154" y="122596"/>
                      </a:cubicBezTo>
                      <a:cubicBezTo>
                        <a:pt x="70538" y="126985"/>
                        <a:pt x="61435" y="127960"/>
                        <a:pt x="52169" y="126334"/>
                      </a:cubicBezTo>
                      <a:cubicBezTo>
                        <a:pt x="42253" y="124546"/>
                        <a:pt x="38026" y="119019"/>
                        <a:pt x="39001" y="109591"/>
                      </a:cubicBezTo>
                      <a:cubicBezTo>
                        <a:pt x="39001" y="109591"/>
                        <a:pt x="39001" y="109591"/>
                        <a:pt x="39001" y="109591"/>
                      </a:cubicBezTo>
                      <a:lnTo>
                        <a:pt x="39490" y="106014"/>
                      </a:lnTo>
                      <a:lnTo>
                        <a:pt x="2914" y="106014"/>
                      </a:lnTo>
                      <a:lnTo>
                        <a:pt x="2425" y="107477"/>
                      </a:lnTo>
                      <a:cubicBezTo>
                        <a:pt x="2425" y="107477"/>
                        <a:pt x="2425" y="107477"/>
                        <a:pt x="2425" y="107477"/>
                      </a:cubicBezTo>
                      <a:cubicBezTo>
                        <a:pt x="2101" y="108615"/>
                        <a:pt x="1775" y="109591"/>
                        <a:pt x="1450" y="110729"/>
                      </a:cubicBezTo>
                      <a:cubicBezTo>
                        <a:pt x="-663" y="118694"/>
                        <a:pt x="-825" y="126660"/>
                        <a:pt x="3401" y="134300"/>
                      </a:cubicBezTo>
                      <a:cubicBezTo>
                        <a:pt x="8603" y="144216"/>
                        <a:pt x="17382" y="149906"/>
                        <a:pt x="27785" y="152507"/>
                      </a:cubicBezTo>
                      <a:cubicBezTo>
                        <a:pt x="55257" y="159334"/>
                        <a:pt x="81268" y="155758"/>
                        <a:pt x="105001" y="139664"/>
                      </a:cubicBezTo>
                      <a:cubicBezTo>
                        <a:pt x="111666" y="135113"/>
                        <a:pt x="117193" y="129098"/>
                        <a:pt x="120770" y="121783"/>
                      </a:cubicBezTo>
                      <a:cubicBezTo>
                        <a:pt x="130523" y="101788"/>
                        <a:pt x="127272" y="84882"/>
                        <a:pt x="106301" y="74153"/>
                      </a:cubicBezTo>
                      <a:cubicBezTo>
                        <a:pt x="99961" y="70901"/>
                        <a:pt x="93297" y="68138"/>
                        <a:pt x="86794" y="65049"/>
                      </a:cubicBezTo>
                      <a:cubicBezTo>
                        <a:pt x="81592" y="62448"/>
                        <a:pt x="76066" y="60010"/>
                        <a:pt x="71189" y="56921"/>
                      </a:cubicBezTo>
                      <a:cubicBezTo>
                        <a:pt x="64686" y="52857"/>
                        <a:pt x="63385" y="46192"/>
                        <a:pt x="67775" y="39852"/>
                      </a:cubicBezTo>
                      <a:cubicBezTo>
                        <a:pt x="69563" y="37252"/>
                        <a:pt x="72002" y="34976"/>
                        <a:pt x="74765" y="33350"/>
                      </a:cubicBezTo>
                      <a:cubicBezTo>
                        <a:pt x="82730" y="28636"/>
                        <a:pt x="91509" y="27823"/>
                        <a:pt x="100450" y="30099"/>
                      </a:cubicBezTo>
                      <a:cubicBezTo>
                        <a:pt x="107765" y="31887"/>
                        <a:pt x="111503" y="36439"/>
                        <a:pt x="111666" y="42941"/>
                      </a:cubicBezTo>
                      <a:lnTo>
                        <a:pt x="111666" y="42941"/>
                      </a:lnTo>
                      <a:cubicBezTo>
                        <a:pt x="111666" y="42941"/>
                        <a:pt x="111666" y="42941"/>
                        <a:pt x="111666" y="42941"/>
                      </a:cubicBezTo>
                      <a:lnTo>
                        <a:pt x="111341" y="49769"/>
                      </a:lnTo>
                      <a:lnTo>
                        <a:pt x="145966" y="49769"/>
                      </a:lnTo>
                      <a:lnTo>
                        <a:pt x="146616" y="47493"/>
                      </a:lnTo>
                      <a:cubicBezTo>
                        <a:pt x="146616" y="47493"/>
                        <a:pt x="146616" y="47005"/>
                        <a:pt x="146779" y="46843"/>
                      </a:cubicBezTo>
                      <a:cubicBezTo>
                        <a:pt x="146779" y="46843"/>
                        <a:pt x="146779" y="46517"/>
                        <a:pt x="146779" y="46355"/>
                      </a:cubicBezTo>
                      <a:lnTo>
                        <a:pt x="146779" y="46030"/>
                      </a:lnTo>
                      <a:cubicBezTo>
                        <a:pt x="146779" y="46030"/>
                        <a:pt x="146779" y="46030"/>
                        <a:pt x="146779" y="46030"/>
                      </a:cubicBezTo>
                      <a:cubicBezTo>
                        <a:pt x="151656" y="27660"/>
                        <a:pt x="143528" y="11242"/>
                        <a:pt x="125321" y="4577"/>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A1951FD5-4856-3764-261B-90BB023037EF}"/>
                    </a:ext>
                  </a:extLst>
                </p:cNvPr>
                <p:cNvSpPr/>
                <p:nvPr/>
              </p:nvSpPr>
              <p:spPr>
                <a:xfrm>
                  <a:off x="10991819" y="6157203"/>
                  <a:ext cx="98836" cy="150693"/>
                </a:xfrm>
                <a:custGeom>
                  <a:avLst/>
                  <a:gdLst>
                    <a:gd name="connsiteX0" fmla="*/ 60797 w 98836"/>
                    <a:gd name="connsiteY0" fmla="*/ 0 h 150693"/>
                    <a:gd name="connsiteX1" fmla="*/ 54621 w 98836"/>
                    <a:gd name="connsiteY1" fmla="*/ 15118 h 150693"/>
                    <a:gd name="connsiteX2" fmla="*/ 7478 w 98836"/>
                    <a:gd name="connsiteY2" fmla="*/ 132161 h 150693"/>
                    <a:gd name="connsiteX3" fmla="*/ 0 w 98836"/>
                    <a:gd name="connsiteY3" fmla="*/ 150693 h 150693"/>
                    <a:gd name="connsiteX4" fmla="*/ 38202 w 98836"/>
                    <a:gd name="connsiteY4" fmla="*/ 150693 h 150693"/>
                    <a:gd name="connsiteX5" fmla="*/ 98837 w 98836"/>
                    <a:gd name="connsiteY5" fmla="*/ 0 h 150693"/>
                    <a:gd name="connsiteX6" fmla="*/ 60636 w 98836"/>
                    <a:gd name="connsiteY6" fmla="*/ 0 h 1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36" h="150693">
                      <a:moveTo>
                        <a:pt x="60797" y="0"/>
                      </a:moveTo>
                      <a:lnTo>
                        <a:pt x="54621" y="15118"/>
                      </a:lnTo>
                      <a:cubicBezTo>
                        <a:pt x="54621" y="15118"/>
                        <a:pt x="23246" y="93147"/>
                        <a:pt x="7478" y="132161"/>
                      </a:cubicBezTo>
                      <a:cubicBezTo>
                        <a:pt x="5039" y="138176"/>
                        <a:pt x="2602" y="144353"/>
                        <a:pt x="0" y="150693"/>
                      </a:cubicBezTo>
                      <a:cubicBezTo>
                        <a:pt x="9429" y="150693"/>
                        <a:pt x="38202" y="150693"/>
                        <a:pt x="38202" y="150693"/>
                      </a:cubicBezTo>
                      <a:lnTo>
                        <a:pt x="98837" y="0"/>
                      </a:lnTo>
                      <a:lnTo>
                        <a:pt x="60636"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97F1F371-8805-E885-61F6-8C8264298F0D}"/>
                    </a:ext>
                  </a:extLst>
                </p:cNvPr>
                <p:cNvSpPr/>
                <p:nvPr/>
              </p:nvSpPr>
              <p:spPr>
                <a:xfrm>
                  <a:off x="10443827" y="6151875"/>
                  <a:ext cx="168261" cy="156093"/>
                </a:xfrm>
                <a:custGeom>
                  <a:avLst/>
                  <a:gdLst>
                    <a:gd name="connsiteX0" fmla="*/ 55598 w 168261"/>
                    <a:gd name="connsiteY0" fmla="*/ 156022 h 156093"/>
                    <a:gd name="connsiteX1" fmla="*/ 50721 w 168261"/>
                    <a:gd name="connsiteY1" fmla="*/ 156022 h 156093"/>
                    <a:gd name="connsiteX2" fmla="*/ 25687 w 168261"/>
                    <a:gd name="connsiteY2" fmla="*/ 150657 h 156093"/>
                    <a:gd name="connsiteX3" fmla="*/ 165 w 168261"/>
                    <a:gd name="connsiteY3" fmla="*/ 113593 h 156093"/>
                    <a:gd name="connsiteX4" fmla="*/ 16096 w 168261"/>
                    <a:gd name="connsiteY4" fmla="*/ 57835 h 156093"/>
                    <a:gd name="connsiteX5" fmla="*/ 95425 w 168261"/>
                    <a:gd name="connsiteY5" fmla="*/ 2077 h 156093"/>
                    <a:gd name="connsiteX6" fmla="*/ 139641 w 168261"/>
                    <a:gd name="connsiteY6" fmla="*/ 4516 h 156093"/>
                    <a:gd name="connsiteX7" fmla="*/ 168252 w 168261"/>
                    <a:gd name="connsiteY7" fmla="*/ 45156 h 156093"/>
                    <a:gd name="connsiteX8" fmla="*/ 147282 w 168261"/>
                    <a:gd name="connsiteY8" fmla="*/ 105791 h 156093"/>
                    <a:gd name="connsiteX9" fmla="*/ 69903 w 168261"/>
                    <a:gd name="connsiteY9" fmla="*/ 154396 h 156093"/>
                    <a:gd name="connsiteX10" fmla="*/ 55598 w 168261"/>
                    <a:gd name="connsiteY10" fmla="*/ 155859 h 156093"/>
                    <a:gd name="connsiteX11" fmla="*/ 55110 w 168261"/>
                    <a:gd name="connsiteY11" fmla="*/ 121559 h 156093"/>
                    <a:gd name="connsiteX12" fmla="*/ 72017 w 168261"/>
                    <a:gd name="connsiteY12" fmla="*/ 122859 h 156093"/>
                    <a:gd name="connsiteX13" fmla="*/ 75755 w 168261"/>
                    <a:gd name="connsiteY13" fmla="*/ 122209 h 156093"/>
                    <a:gd name="connsiteX14" fmla="*/ 128100 w 168261"/>
                    <a:gd name="connsiteY14" fmla="*/ 57673 h 156093"/>
                    <a:gd name="connsiteX15" fmla="*/ 110381 w 168261"/>
                    <a:gd name="connsiteY15" fmla="*/ 33614 h 156093"/>
                    <a:gd name="connsiteX16" fmla="*/ 84046 w 168261"/>
                    <a:gd name="connsiteY16" fmla="*/ 36540 h 156093"/>
                    <a:gd name="connsiteX17" fmla="*/ 40805 w 168261"/>
                    <a:gd name="connsiteY17" fmla="*/ 98800 h 156093"/>
                    <a:gd name="connsiteX18" fmla="*/ 51371 w 168261"/>
                    <a:gd name="connsiteY18" fmla="*/ 119933 h 156093"/>
                    <a:gd name="connsiteX19" fmla="*/ 55273 w 168261"/>
                    <a:gd name="connsiteY19" fmla="*/ 121559 h 1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261" h="156093">
                      <a:moveTo>
                        <a:pt x="55598" y="156022"/>
                      </a:moveTo>
                      <a:cubicBezTo>
                        <a:pt x="53973" y="156022"/>
                        <a:pt x="52347" y="156184"/>
                        <a:pt x="50721" y="156022"/>
                      </a:cubicBezTo>
                      <a:cubicBezTo>
                        <a:pt x="42105" y="155696"/>
                        <a:pt x="33653" y="154396"/>
                        <a:pt x="25687" y="150657"/>
                      </a:cubicBezTo>
                      <a:cubicBezTo>
                        <a:pt x="9756" y="143504"/>
                        <a:pt x="1303" y="130825"/>
                        <a:pt x="165" y="113593"/>
                      </a:cubicBezTo>
                      <a:cubicBezTo>
                        <a:pt x="-1135" y="93273"/>
                        <a:pt x="5367" y="74742"/>
                        <a:pt x="16096" y="57835"/>
                      </a:cubicBezTo>
                      <a:cubicBezTo>
                        <a:pt x="34790" y="28249"/>
                        <a:pt x="60963" y="9067"/>
                        <a:pt x="95425" y="2077"/>
                      </a:cubicBezTo>
                      <a:cubicBezTo>
                        <a:pt x="110218" y="-1011"/>
                        <a:pt x="125173" y="-1011"/>
                        <a:pt x="139641" y="4516"/>
                      </a:cubicBezTo>
                      <a:cubicBezTo>
                        <a:pt x="157198" y="11343"/>
                        <a:pt x="167927" y="26299"/>
                        <a:pt x="168252" y="45156"/>
                      </a:cubicBezTo>
                      <a:cubicBezTo>
                        <a:pt x="168577" y="67914"/>
                        <a:pt x="160449" y="87909"/>
                        <a:pt x="147282" y="105791"/>
                      </a:cubicBezTo>
                      <a:cubicBezTo>
                        <a:pt x="127937" y="132125"/>
                        <a:pt x="102253" y="148706"/>
                        <a:pt x="69903" y="154396"/>
                      </a:cubicBezTo>
                      <a:cubicBezTo>
                        <a:pt x="65189" y="155209"/>
                        <a:pt x="60312" y="155534"/>
                        <a:pt x="55598" y="155859"/>
                      </a:cubicBezTo>
                      <a:close/>
                      <a:moveTo>
                        <a:pt x="55110" y="121559"/>
                      </a:moveTo>
                      <a:cubicBezTo>
                        <a:pt x="60475" y="123347"/>
                        <a:pt x="66327" y="123672"/>
                        <a:pt x="72017" y="122859"/>
                      </a:cubicBezTo>
                      <a:cubicBezTo>
                        <a:pt x="73317" y="122697"/>
                        <a:pt x="74455" y="122534"/>
                        <a:pt x="75755" y="122209"/>
                      </a:cubicBezTo>
                      <a:cubicBezTo>
                        <a:pt x="104853" y="115707"/>
                        <a:pt x="126962" y="83357"/>
                        <a:pt x="128100" y="57673"/>
                      </a:cubicBezTo>
                      <a:cubicBezTo>
                        <a:pt x="128587" y="45156"/>
                        <a:pt x="122085" y="36377"/>
                        <a:pt x="110381" y="33614"/>
                      </a:cubicBezTo>
                      <a:cubicBezTo>
                        <a:pt x="101277" y="31501"/>
                        <a:pt x="92337" y="32476"/>
                        <a:pt x="84046" y="36540"/>
                      </a:cubicBezTo>
                      <a:cubicBezTo>
                        <a:pt x="58037" y="49057"/>
                        <a:pt x="44219" y="70515"/>
                        <a:pt x="40805" y="98800"/>
                      </a:cubicBezTo>
                      <a:cubicBezTo>
                        <a:pt x="39667" y="107741"/>
                        <a:pt x="42918" y="115707"/>
                        <a:pt x="51371" y="119933"/>
                      </a:cubicBezTo>
                      <a:cubicBezTo>
                        <a:pt x="52672" y="120584"/>
                        <a:pt x="53973" y="121071"/>
                        <a:pt x="55273" y="12155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5DFDE6B6-82E3-E7A3-32D2-0CA78F6BC14E}"/>
                    </a:ext>
                  </a:extLst>
                </p:cNvPr>
                <p:cNvSpPr/>
                <p:nvPr/>
              </p:nvSpPr>
              <p:spPr>
                <a:xfrm>
                  <a:off x="11089353" y="6151875"/>
                  <a:ext cx="168261" cy="156093"/>
                </a:xfrm>
                <a:custGeom>
                  <a:avLst/>
                  <a:gdLst>
                    <a:gd name="connsiteX0" fmla="*/ 55598 w 168261"/>
                    <a:gd name="connsiteY0" fmla="*/ 156022 h 156093"/>
                    <a:gd name="connsiteX1" fmla="*/ 50721 w 168261"/>
                    <a:gd name="connsiteY1" fmla="*/ 156022 h 156093"/>
                    <a:gd name="connsiteX2" fmla="*/ 25687 w 168261"/>
                    <a:gd name="connsiteY2" fmla="*/ 150657 h 156093"/>
                    <a:gd name="connsiteX3" fmla="*/ 165 w 168261"/>
                    <a:gd name="connsiteY3" fmla="*/ 113593 h 156093"/>
                    <a:gd name="connsiteX4" fmla="*/ 16095 w 168261"/>
                    <a:gd name="connsiteY4" fmla="*/ 57835 h 156093"/>
                    <a:gd name="connsiteX5" fmla="*/ 95425 w 168261"/>
                    <a:gd name="connsiteY5" fmla="*/ 2077 h 156093"/>
                    <a:gd name="connsiteX6" fmla="*/ 139642 w 168261"/>
                    <a:gd name="connsiteY6" fmla="*/ 4516 h 156093"/>
                    <a:gd name="connsiteX7" fmla="*/ 168252 w 168261"/>
                    <a:gd name="connsiteY7" fmla="*/ 45156 h 156093"/>
                    <a:gd name="connsiteX8" fmla="*/ 147281 w 168261"/>
                    <a:gd name="connsiteY8" fmla="*/ 105791 h 156093"/>
                    <a:gd name="connsiteX9" fmla="*/ 69903 w 168261"/>
                    <a:gd name="connsiteY9" fmla="*/ 154396 h 156093"/>
                    <a:gd name="connsiteX10" fmla="*/ 55598 w 168261"/>
                    <a:gd name="connsiteY10" fmla="*/ 155859 h 156093"/>
                    <a:gd name="connsiteX11" fmla="*/ 55110 w 168261"/>
                    <a:gd name="connsiteY11" fmla="*/ 121559 h 156093"/>
                    <a:gd name="connsiteX12" fmla="*/ 72016 w 168261"/>
                    <a:gd name="connsiteY12" fmla="*/ 122859 h 156093"/>
                    <a:gd name="connsiteX13" fmla="*/ 75756 w 168261"/>
                    <a:gd name="connsiteY13" fmla="*/ 122209 h 156093"/>
                    <a:gd name="connsiteX14" fmla="*/ 128099 w 168261"/>
                    <a:gd name="connsiteY14" fmla="*/ 57673 h 156093"/>
                    <a:gd name="connsiteX15" fmla="*/ 110381 w 168261"/>
                    <a:gd name="connsiteY15" fmla="*/ 33614 h 156093"/>
                    <a:gd name="connsiteX16" fmla="*/ 84046 w 168261"/>
                    <a:gd name="connsiteY16" fmla="*/ 36540 h 156093"/>
                    <a:gd name="connsiteX17" fmla="*/ 40805 w 168261"/>
                    <a:gd name="connsiteY17" fmla="*/ 98800 h 156093"/>
                    <a:gd name="connsiteX18" fmla="*/ 51372 w 168261"/>
                    <a:gd name="connsiteY18" fmla="*/ 119933 h 156093"/>
                    <a:gd name="connsiteX19" fmla="*/ 55273 w 168261"/>
                    <a:gd name="connsiteY19" fmla="*/ 121559 h 1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261" h="156093">
                      <a:moveTo>
                        <a:pt x="55598" y="156022"/>
                      </a:moveTo>
                      <a:cubicBezTo>
                        <a:pt x="53972" y="156022"/>
                        <a:pt x="52347" y="156184"/>
                        <a:pt x="50721" y="156022"/>
                      </a:cubicBezTo>
                      <a:cubicBezTo>
                        <a:pt x="42106" y="155696"/>
                        <a:pt x="33652" y="154396"/>
                        <a:pt x="25687" y="150657"/>
                      </a:cubicBezTo>
                      <a:cubicBezTo>
                        <a:pt x="9756" y="143504"/>
                        <a:pt x="1303" y="130825"/>
                        <a:pt x="165" y="113593"/>
                      </a:cubicBezTo>
                      <a:cubicBezTo>
                        <a:pt x="-1136" y="93273"/>
                        <a:pt x="5367" y="74742"/>
                        <a:pt x="16095" y="57835"/>
                      </a:cubicBezTo>
                      <a:cubicBezTo>
                        <a:pt x="34790" y="28249"/>
                        <a:pt x="60962" y="9067"/>
                        <a:pt x="95425" y="2077"/>
                      </a:cubicBezTo>
                      <a:cubicBezTo>
                        <a:pt x="110218" y="-1011"/>
                        <a:pt x="125173" y="-1011"/>
                        <a:pt x="139642" y="4516"/>
                      </a:cubicBezTo>
                      <a:cubicBezTo>
                        <a:pt x="157198" y="11343"/>
                        <a:pt x="167927" y="26299"/>
                        <a:pt x="168252" y="45156"/>
                      </a:cubicBezTo>
                      <a:cubicBezTo>
                        <a:pt x="168577" y="67914"/>
                        <a:pt x="160449" y="87909"/>
                        <a:pt x="147281" y="105791"/>
                      </a:cubicBezTo>
                      <a:cubicBezTo>
                        <a:pt x="127937" y="132125"/>
                        <a:pt x="102253" y="148706"/>
                        <a:pt x="69903" y="154396"/>
                      </a:cubicBezTo>
                      <a:cubicBezTo>
                        <a:pt x="65189" y="155209"/>
                        <a:pt x="60312" y="155534"/>
                        <a:pt x="55598" y="155859"/>
                      </a:cubicBezTo>
                      <a:close/>
                      <a:moveTo>
                        <a:pt x="55110" y="121559"/>
                      </a:moveTo>
                      <a:cubicBezTo>
                        <a:pt x="60475" y="123347"/>
                        <a:pt x="66327" y="123672"/>
                        <a:pt x="72016" y="122859"/>
                      </a:cubicBezTo>
                      <a:cubicBezTo>
                        <a:pt x="73317" y="122697"/>
                        <a:pt x="74455" y="122534"/>
                        <a:pt x="75756" y="122209"/>
                      </a:cubicBezTo>
                      <a:cubicBezTo>
                        <a:pt x="104853" y="115707"/>
                        <a:pt x="126961" y="83357"/>
                        <a:pt x="128099" y="57673"/>
                      </a:cubicBezTo>
                      <a:cubicBezTo>
                        <a:pt x="128588" y="45156"/>
                        <a:pt x="122085" y="36377"/>
                        <a:pt x="110381" y="33614"/>
                      </a:cubicBezTo>
                      <a:cubicBezTo>
                        <a:pt x="101278" y="31501"/>
                        <a:pt x="92336" y="32476"/>
                        <a:pt x="84046" y="36540"/>
                      </a:cubicBezTo>
                      <a:cubicBezTo>
                        <a:pt x="58036" y="49057"/>
                        <a:pt x="44219" y="70515"/>
                        <a:pt x="40805" y="98800"/>
                      </a:cubicBezTo>
                      <a:cubicBezTo>
                        <a:pt x="39667" y="107741"/>
                        <a:pt x="42918" y="115707"/>
                        <a:pt x="51372" y="119933"/>
                      </a:cubicBezTo>
                      <a:cubicBezTo>
                        <a:pt x="52671" y="120584"/>
                        <a:pt x="53972" y="121071"/>
                        <a:pt x="55273" y="12155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5EAB1BD3-EAB7-77D3-AC8E-9B8A152274FB}"/>
                    </a:ext>
                  </a:extLst>
                </p:cNvPr>
                <p:cNvSpPr/>
                <p:nvPr/>
              </p:nvSpPr>
              <p:spPr>
                <a:xfrm>
                  <a:off x="10272656" y="6112439"/>
                  <a:ext cx="169772" cy="194648"/>
                </a:xfrm>
                <a:custGeom>
                  <a:avLst/>
                  <a:gdLst>
                    <a:gd name="connsiteX0" fmla="*/ 168572 w 169772"/>
                    <a:gd name="connsiteY0" fmla="*/ 30622 h 194648"/>
                    <a:gd name="connsiteX1" fmla="*/ 141262 w 169772"/>
                    <a:gd name="connsiteY1" fmla="*/ 3800 h 194648"/>
                    <a:gd name="connsiteX2" fmla="*/ 61120 w 169772"/>
                    <a:gd name="connsiteY2" fmla="*/ 16317 h 194648"/>
                    <a:gd name="connsiteX3" fmla="*/ 32835 w 169772"/>
                    <a:gd name="connsiteY3" fmla="*/ 55656 h 194648"/>
                    <a:gd name="connsiteX4" fmla="*/ 52017 w 169772"/>
                    <a:gd name="connsiteY4" fmla="*/ 102311 h 194648"/>
                    <a:gd name="connsiteX5" fmla="*/ 74125 w 169772"/>
                    <a:gd name="connsiteY5" fmla="*/ 113528 h 194648"/>
                    <a:gd name="connsiteX6" fmla="*/ 92982 w 169772"/>
                    <a:gd name="connsiteY6" fmla="*/ 124582 h 194648"/>
                    <a:gd name="connsiteX7" fmla="*/ 99160 w 169772"/>
                    <a:gd name="connsiteY7" fmla="*/ 139050 h 194648"/>
                    <a:gd name="connsiteX8" fmla="*/ 85830 w 169772"/>
                    <a:gd name="connsiteY8" fmla="*/ 158882 h 194648"/>
                    <a:gd name="connsiteX9" fmla="*/ 53805 w 169772"/>
                    <a:gd name="connsiteY9" fmla="*/ 162946 h 194648"/>
                    <a:gd name="connsiteX10" fmla="*/ 40800 w 169772"/>
                    <a:gd name="connsiteY10" fmla="*/ 144089 h 194648"/>
                    <a:gd name="connsiteX11" fmla="*/ 41776 w 169772"/>
                    <a:gd name="connsiteY11" fmla="*/ 138074 h 194648"/>
                    <a:gd name="connsiteX12" fmla="*/ 41776 w 169772"/>
                    <a:gd name="connsiteY12" fmla="*/ 138074 h 194648"/>
                    <a:gd name="connsiteX13" fmla="*/ 21944 w 169772"/>
                    <a:gd name="connsiteY13" fmla="*/ 138074 h 194648"/>
                    <a:gd name="connsiteX14" fmla="*/ 3574 w 169772"/>
                    <a:gd name="connsiteY14" fmla="*/ 138074 h 194648"/>
                    <a:gd name="connsiteX15" fmla="*/ 2924 w 169772"/>
                    <a:gd name="connsiteY15" fmla="*/ 140350 h 194648"/>
                    <a:gd name="connsiteX16" fmla="*/ 5525 w 169772"/>
                    <a:gd name="connsiteY16" fmla="*/ 174975 h 194648"/>
                    <a:gd name="connsiteX17" fmla="*/ 29909 w 169772"/>
                    <a:gd name="connsiteY17" fmla="*/ 191069 h 194648"/>
                    <a:gd name="connsiteX18" fmla="*/ 92494 w 169772"/>
                    <a:gd name="connsiteY18" fmla="*/ 187980 h 194648"/>
                    <a:gd name="connsiteX19" fmla="*/ 137686 w 169772"/>
                    <a:gd name="connsiteY19" fmla="*/ 144739 h 194648"/>
                    <a:gd name="connsiteX20" fmla="*/ 133460 w 169772"/>
                    <a:gd name="connsiteY20" fmla="*/ 105562 h 194648"/>
                    <a:gd name="connsiteX21" fmla="*/ 118342 w 169772"/>
                    <a:gd name="connsiteY21" fmla="*/ 92557 h 194648"/>
                    <a:gd name="connsiteX22" fmla="*/ 88593 w 169772"/>
                    <a:gd name="connsiteY22" fmla="*/ 75976 h 194648"/>
                    <a:gd name="connsiteX23" fmla="*/ 76726 w 169772"/>
                    <a:gd name="connsiteY23" fmla="*/ 66710 h 194648"/>
                    <a:gd name="connsiteX24" fmla="*/ 72987 w 169772"/>
                    <a:gd name="connsiteY24" fmla="*/ 54518 h 194648"/>
                    <a:gd name="connsiteX25" fmla="*/ 84204 w 169772"/>
                    <a:gd name="connsiteY25" fmla="*/ 36799 h 194648"/>
                    <a:gd name="connsiteX26" fmla="*/ 115903 w 169772"/>
                    <a:gd name="connsiteY26" fmla="*/ 31272 h 194648"/>
                    <a:gd name="connsiteX27" fmla="*/ 127932 w 169772"/>
                    <a:gd name="connsiteY27" fmla="*/ 50617 h 194648"/>
                    <a:gd name="connsiteX28" fmla="*/ 127932 w 169772"/>
                    <a:gd name="connsiteY28" fmla="*/ 51267 h 194648"/>
                    <a:gd name="connsiteX29" fmla="*/ 127932 w 169772"/>
                    <a:gd name="connsiteY29" fmla="*/ 51267 h 194648"/>
                    <a:gd name="connsiteX30" fmla="*/ 127445 w 169772"/>
                    <a:gd name="connsiteY30" fmla="*/ 53543 h 194648"/>
                    <a:gd name="connsiteX31" fmla="*/ 167434 w 169772"/>
                    <a:gd name="connsiteY31" fmla="*/ 53543 h 194648"/>
                    <a:gd name="connsiteX32" fmla="*/ 168085 w 169772"/>
                    <a:gd name="connsiteY32" fmla="*/ 50617 h 194648"/>
                    <a:gd name="connsiteX33" fmla="*/ 168735 w 169772"/>
                    <a:gd name="connsiteY33" fmla="*/ 47691 h 194648"/>
                    <a:gd name="connsiteX34" fmla="*/ 168735 w 169772"/>
                    <a:gd name="connsiteY34" fmla="*/ 47691 h 194648"/>
                    <a:gd name="connsiteX35" fmla="*/ 168735 w 169772"/>
                    <a:gd name="connsiteY35" fmla="*/ 47691 h 194648"/>
                    <a:gd name="connsiteX36" fmla="*/ 168735 w 169772"/>
                    <a:gd name="connsiteY36" fmla="*/ 30134 h 1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9772" h="194648">
                      <a:moveTo>
                        <a:pt x="168572" y="30622"/>
                      </a:moveTo>
                      <a:cubicBezTo>
                        <a:pt x="165159" y="15992"/>
                        <a:pt x="154918" y="7538"/>
                        <a:pt x="141262" y="3800"/>
                      </a:cubicBezTo>
                      <a:cubicBezTo>
                        <a:pt x="112814" y="-3841"/>
                        <a:pt x="85830" y="-102"/>
                        <a:pt x="61120" y="16317"/>
                      </a:cubicBezTo>
                      <a:cubicBezTo>
                        <a:pt x="46815" y="25745"/>
                        <a:pt x="37386" y="38913"/>
                        <a:pt x="32835" y="55656"/>
                      </a:cubicBezTo>
                      <a:cubicBezTo>
                        <a:pt x="27145" y="76626"/>
                        <a:pt x="33160" y="91745"/>
                        <a:pt x="52017" y="102311"/>
                      </a:cubicBezTo>
                      <a:cubicBezTo>
                        <a:pt x="59170" y="106375"/>
                        <a:pt x="66810" y="109626"/>
                        <a:pt x="74125" y="113528"/>
                      </a:cubicBezTo>
                      <a:cubicBezTo>
                        <a:pt x="80465" y="116941"/>
                        <a:pt x="86968" y="120680"/>
                        <a:pt x="92982" y="124582"/>
                      </a:cubicBezTo>
                      <a:cubicBezTo>
                        <a:pt x="98022" y="127833"/>
                        <a:pt x="99972" y="133035"/>
                        <a:pt x="99160" y="139050"/>
                      </a:cubicBezTo>
                      <a:cubicBezTo>
                        <a:pt x="98022" y="147828"/>
                        <a:pt x="93632" y="154655"/>
                        <a:pt x="85830" y="158882"/>
                      </a:cubicBezTo>
                      <a:cubicBezTo>
                        <a:pt x="75751" y="164571"/>
                        <a:pt x="64859" y="165547"/>
                        <a:pt x="53805" y="162946"/>
                      </a:cubicBezTo>
                      <a:cubicBezTo>
                        <a:pt x="44702" y="160833"/>
                        <a:pt x="39988" y="153517"/>
                        <a:pt x="40800" y="144089"/>
                      </a:cubicBezTo>
                      <a:cubicBezTo>
                        <a:pt x="40963" y="142138"/>
                        <a:pt x="41450" y="140350"/>
                        <a:pt x="41776" y="138074"/>
                      </a:cubicBezTo>
                      <a:lnTo>
                        <a:pt x="41776" y="138074"/>
                      </a:lnTo>
                      <a:cubicBezTo>
                        <a:pt x="35111" y="138074"/>
                        <a:pt x="28446" y="138074"/>
                        <a:pt x="21944" y="138074"/>
                      </a:cubicBezTo>
                      <a:lnTo>
                        <a:pt x="3574" y="138074"/>
                      </a:lnTo>
                      <a:lnTo>
                        <a:pt x="2924" y="140350"/>
                      </a:lnTo>
                      <a:cubicBezTo>
                        <a:pt x="-815" y="152217"/>
                        <a:pt x="-1953" y="163921"/>
                        <a:pt x="5525" y="174975"/>
                      </a:cubicBezTo>
                      <a:cubicBezTo>
                        <a:pt x="11377" y="183591"/>
                        <a:pt x="20155" y="188468"/>
                        <a:pt x="29909" y="191069"/>
                      </a:cubicBezTo>
                      <a:cubicBezTo>
                        <a:pt x="51042" y="196758"/>
                        <a:pt x="72012" y="195620"/>
                        <a:pt x="92494" y="187980"/>
                      </a:cubicBezTo>
                      <a:cubicBezTo>
                        <a:pt x="113627" y="180177"/>
                        <a:pt x="129883" y="166685"/>
                        <a:pt x="137686" y="144739"/>
                      </a:cubicBezTo>
                      <a:cubicBezTo>
                        <a:pt x="142563" y="131084"/>
                        <a:pt x="143376" y="117429"/>
                        <a:pt x="133460" y="105562"/>
                      </a:cubicBezTo>
                      <a:cubicBezTo>
                        <a:pt x="129233" y="100523"/>
                        <a:pt x="123868" y="96134"/>
                        <a:pt x="118342" y="92557"/>
                      </a:cubicBezTo>
                      <a:cubicBezTo>
                        <a:pt x="108750" y="86543"/>
                        <a:pt x="98346" y="81666"/>
                        <a:pt x="88593" y="75976"/>
                      </a:cubicBezTo>
                      <a:cubicBezTo>
                        <a:pt x="84366" y="73538"/>
                        <a:pt x="80302" y="70287"/>
                        <a:pt x="76726" y="66710"/>
                      </a:cubicBezTo>
                      <a:cubicBezTo>
                        <a:pt x="73312" y="63459"/>
                        <a:pt x="72174" y="59070"/>
                        <a:pt x="72987" y="54518"/>
                      </a:cubicBezTo>
                      <a:cubicBezTo>
                        <a:pt x="74288" y="47041"/>
                        <a:pt x="77864" y="41026"/>
                        <a:pt x="84204" y="36799"/>
                      </a:cubicBezTo>
                      <a:cubicBezTo>
                        <a:pt x="93958" y="30297"/>
                        <a:pt x="104686" y="28834"/>
                        <a:pt x="115903" y="31272"/>
                      </a:cubicBezTo>
                      <a:cubicBezTo>
                        <a:pt x="125332" y="33385"/>
                        <a:pt x="129883" y="41026"/>
                        <a:pt x="127932" y="50617"/>
                      </a:cubicBezTo>
                      <a:cubicBezTo>
                        <a:pt x="127932" y="50779"/>
                        <a:pt x="127932" y="51105"/>
                        <a:pt x="127932" y="51267"/>
                      </a:cubicBezTo>
                      <a:lnTo>
                        <a:pt x="127932" y="51267"/>
                      </a:lnTo>
                      <a:cubicBezTo>
                        <a:pt x="127932" y="51267"/>
                        <a:pt x="127445" y="53543"/>
                        <a:pt x="127445" y="53543"/>
                      </a:cubicBezTo>
                      <a:lnTo>
                        <a:pt x="167434" y="53543"/>
                      </a:lnTo>
                      <a:lnTo>
                        <a:pt x="168085" y="50617"/>
                      </a:lnTo>
                      <a:cubicBezTo>
                        <a:pt x="168410" y="49641"/>
                        <a:pt x="168572" y="48666"/>
                        <a:pt x="168735" y="47691"/>
                      </a:cubicBezTo>
                      <a:lnTo>
                        <a:pt x="168735" y="47691"/>
                      </a:lnTo>
                      <a:cubicBezTo>
                        <a:pt x="168735" y="47691"/>
                        <a:pt x="168735" y="47691"/>
                        <a:pt x="168735" y="47691"/>
                      </a:cubicBezTo>
                      <a:cubicBezTo>
                        <a:pt x="170036" y="41839"/>
                        <a:pt x="170198" y="35986"/>
                        <a:pt x="168735" y="3013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F9CABDFD-9169-9F2A-D62D-35910F7A9474}"/>
                    </a:ext>
                  </a:extLst>
                </p:cNvPr>
                <p:cNvSpPr/>
                <p:nvPr/>
              </p:nvSpPr>
              <p:spPr>
                <a:xfrm>
                  <a:off x="10900214" y="6119815"/>
                  <a:ext cx="119077" cy="188244"/>
                </a:xfrm>
                <a:custGeom>
                  <a:avLst/>
                  <a:gdLst>
                    <a:gd name="connsiteX0" fmla="*/ 85590 w 119077"/>
                    <a:gd name="connsiteY0" fmla="*/ 37064 h 188244"/>
                    <a:gd name="connsiteX1" fmla="*/ 100384 w 119077"/>
                    <a:gd name="connsiteY1" fmla="*/ 0 h 188244"/>
                    <a:gd name="connsiteX2" fmla="*/ 62344 w 119077"/>
                    <a:gd name="connsiteY2" fmla="*/ 0 h 188244"/>
                    <a:gd name="connsiteX3" fmla="*/ 48851 w 119077"/>
                    <a:gd name="connsiteY3" fmla="*/ 34138 h 188244"/>
                    <a:gd name="connsiteX4" fmla="*/ 48364 w 119077"/>
                    <a:gd name="connsiteY4" fmla="*/ 35275 h 188244"/>
                    <a:gd name="connsiteX5" fmla="*/ 47552 w 119077"/>
                    <a:gd name="connsiteY5" fmla="*/ 37226 h 188244"/>
                    <a:gd name="connsiteX6" fmla="*/ 29019 w 119077"/>
                    <a:gd name="connsiteY6" fmla="*/ 37226 h 188244"/>
                    <a:gd name="connsiteX7" fmla="*/ 16827 w 119077"/>
                    <a:gd name="connsiteY7" fmla="*/ 68600 h 188244"/>
                    <a:gd name="connsiteX8" fmla="*/ 34709 w 119077"/>
                    <a:gd name="connsiteY8" fmla="*/ 68600 h 188244"/>
                    <a:gd name="connsiteX9" fmla="*/ 29669 w 119077"/>
                    <a:gd name="connsiteY9" fmla="*/ 81117 h 188244"/>
                    <a:gd name="connsiteX10" fmla="*/ 29669 w 119077"/>
                    <a:gd name="connsiteY10" fmla="*/ 81117 h 188244"/>
                    <a:gd name="connsiteX11" fmla="*/ 13739 w 119077"/>
                    <a:gd name="connsiteY11" fmla="*/ 120619 h 188244"/>
                    <a:gd name="connsiteX12" fmla="*/ 1384 w 119077"/>
                    <a:gd name="connsiteY12" fmla="*/ 154757 h 188244"/>
                    <a:gd name="connsiteX13" fmla="*/ 24630 w 119077"/>
                    <a:gd name="connsiteY13" fmla="*/ 187269 h 188244"/>
                    <a:gd name="connsiteX14" fmla="*/ 32108 w 119077"/>
                    <a:gd name="connsiteY14" fmla="*/ 187757 h 188244"/>
                    <a:gd name="connsiteX15" fmla="*/ 40723 w 119077"/>
                    <a:gd name="connsiteY15" fmla="*/ 187757 h 188244"/>
                    <a:gd name="connsiteX16" fmla="*/ 58280 w 119077"/>
                    <a:gd name="connsiteY16" fmla="*/ 188244 h 188244"/>
                    <a:gd name="connsiteX17" fmla="*/ 60393 w 119077"/>
                    <a:gd name="connsiteY17" fmla="*/ 183043 h 188244"/>
                    <a:gd name="connsiteX18" fmla="*/ 62019 w 119077"/>
                    <a:gd name="connsiteY18" fmla="*/ 179141 h 188244"/>
                    <a:gd name="connsiteX19" fmla="*/ 67221 w 119077"/>
                    <a:gd name="connsiteY19" fmla="*/ 166299 h 188244"/>
                    <a:gd name="connsiteX20" fmla="*/ 67221 w 119077"/>
                    <a:gd name="connsiteY20" fmla="*/ 166299 h 188244"/>
                    <a:gd name="connsiteX21" fmla="*/ 71447 w 119077"/>
                    <a:gd name="connsiteY21" fmla="*/ 155895 h 188244"/>
                    <a:gd name="connsiteX22" fmla="*/ 53729 w 119077"/>
                    <a:gd name="connsiteY22" fmla="*/ 155895 h 188244"/>
                    <a:gd name="connsiteX23" fmla="*/ 43649 w 119077"/>
                    <a:gd name="connsiteY23" fmla="*/ 141102 h 188244"/>
                    <a:gd name="connsiteX24" fmla="*/ 72097 w 119077"/>
                    <a:gd name="connsiteY24" fmla="*/ 70388 h 188244"/>
                    <a:gd name="connsiteX25" fmla="*/ 72097 w 119077"/>
                    <a:gd name="connsiteY25" fmla="*/ 70388 h 188244"/>
                    <a:gd name="connsiteX26" fmla="*/ 72911 w 119077"/>
                    <a:gd name="connsiteY26" fmla="*/ 68438 h 188244"/>
                    <a:gd name="connsiteX27" fmla="*/ 106723 w 119077"/>
                    <a:gd name="connsiteY27" fmla="*/ 68438 h 188244"/>
                    <a:gd name="connsiteX28" fmla="*/ 107536 w 119077"/>
                    <a:gd name="connsiteY28" fmla="*/ 66324 h 188244"/>
                    <a:gd name="connsiteX29" fmla="*/ 109487 w 119077"/>
                    <a:gd name="connsiteY29" fmla="*/ 61285 h 188244"/>
                    <a:gd name="connsiteX30" fmla="*/ 119077 w 119077"/>
                    <a:gd name="connsiteY30" fmla="*/ 37064 h 188244"/>
                    <a:gd name="connsiteX31" fmla="*/ 85753 w 119077"/>
                    <a:gd name="connsiteY31" fmla="*/ 37064 h 18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9077" h="188244">
                      <a:moveTo>
                        <a:pt x="85590" y="37064"/>
                      </a:moveTo>
                      <a:cubicBezTo>
                        <a:pt x="90629" y="24547"/>
                        <a:pt x="95344" y="12517"/>
                        <a:pt x="100384" y="0"/>
                      </a:cubicBezTo>
                      <a:cubicBezTo>
                        <a:pt x="89979" y="0"/>
                        <a:pt x="62344" y="0"/>
                        <a:pt x="62344" y="0"/>
                      </a:cubicBezTo>
                      <a:cubicBezTo>
                        <a:pt x="62344" y="0"/>
                        <a:pt x="51616" y="26660"/>
                        <a:pt x="48851" y="34138"/>
                      </a:cubicBezTo>
                      <a:cubicBezTo>
                        <a:pt x="48690" y="34625"/>
                        <a:pt x="48527" y="34950"/>
                        <a:pt x="48364" y="35275"/>
                      </a:cubicBezTo>
                      <a:lnTo>
                        <a:pt x="47552" y="37226"/>
                      </a:lnTo>
                      <a:lnTo>
                        <a:pt x="29019" y="37226"/>
                      </a:lnTo>
                      <a:lnTo>
                        <a:pt x="16827" y="68600"/>
                      </a:lnTo>
                      <a:lnTo>
                        <a:pt x="34709" y="68600"/>
                      </a:lnTo>
                      <a:lnTo>
                        <a:pt x="29669" y="81117"/>
                      </a:lnTo>
                      <a:lnTo>
                        <a:pt x="29669" y="81117"/>
                      </a:lnTo>
                      <a:cubicBezTo>
                        <a:pt x="24306" y="94285"/>
                        <a:pt x="18941" y="107452"/>
                        <a:pt x="13739" y="120619"/>
                      </a:cubicBezTo>
                      <a:cubicBezTo>
                        <a:pt x="9349" y="131836"/>
                        <a:pt x="4635" y="143053"/>
                        <a:pt x="1384" y="154757"/>
                      </a:cubicBezTo>
                      <a:cubicBezTo>
                        <a:pt x="-3655" y="173451"/>
                        <a:pt x="5285" y="185481"/>
                        <a:pt x="24630" y="187269"/>
                      </a:cubicBezTo>
                      <a:cubicBezTo>
                        <a:pt x="27069" y="187432"/>
                        <a:pt x="29669" y="187594"/>
                        <a:pt x="32108" y="187757"/>
                      </a:cubicBezTo>
                      <a:lnTo>
                        <a:pt x="40723" y="187757"/>
                      </a:lnTo>
                      <a:cubicBezTo>
                        <a:pt x="40723" y="187757"/>
                        <a:pt x="58280" y="188244"/>
                        <a:pt x="58280" y="188244"/>
                      </a:cubicBezTo>
                      <a:lnTo>
                        <a:pt x="60393" y="183043"/>
                      </a:lnTo>
                      <a:cubicBezTo>
                        <a:pt x="60882" y="181905"/>
                        <a:pt x="61369" y="180767"/>
                        <a:pt x="62019" y="179141"/>
                      </a:cubicBezTo>
                      <a:cubicBezTo>
                        <a:pt x="63808" y="174915"/>
                        <a:pt x="65433" y="170688"/>
                        <a:pt x="67221" y="166299"/>
                      </a:cubicBezTo>
                      <a:cubicBezTo>
                        <a:pt x="67221" y="166299"/>
                        <a:pt x="67221" y="166299"/>
                        <a:pt x="67221" y="166299"/>
                      </a:cubicBezTo>
                      <a:cubicBezTo>
                        <a:pt x="68521" y="162885"/>
                        <a:pt x="69985" y="159471"/>
                        <a:pt x="71447" y="155895"/>
                      </a:cubicBezTo>
                      <a:cubicBezTo>
                        <a:pt x="65107" y="155895"/>
                        <a:pt x="59418" y="155895"/>
                        <a:pt x="53729" y="155895"/>
                      </a:cubicBezTo>
                      <a:cubicBezTo>
                        <a:pt x="42024" y="155895"/>
                        <a:pt x="39424" y="152156"/>
                        <a:pt x="43649" y="141102"/>
                      </a:cubicBezTo>
                      <a:cubicBezTo>
                        <a:pt x="52915" y="117531"/>
                        <a:pt x="62507" y="93960"/>
                        <a:pt x="72097" y="70388"/>
                      </a:cubicBezTo>
                      <a:cubicBezTo>
                        <a:pt x="72097" y="70388"/>
                        <a:pt x="72097" y="70388"/>
                        <a:pt x="72097" y="70388"/>
                      </a:cubicBezTo>
                      <a:lnTo>
                        <a:pt x="72911" y="68438"/>
                      </a:lnTo>
                      <a:lnTo>
                        <a:pt x="106723" y="68438"/>
                      </a:lnTo>
                      <a:lnTo>
                        <a:pt x="107536" y="66324"/>
                      </a:lnTo>
                      <a:lnTo>
                        <a:pt x="109487" y="61285"/>
                      </a:lnTo>
                      <a:lnTo>
                        <a:pt x="119077" y="37064"/>
                      </a:lnTo>
                      <a:lnTo>
                        <a:pt x="85753" y="37064"/>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6FB7E20-A28C-A18B-A13E-1EC64EC1A1B9}"/>
                    </a:ext>
                  </a:extLst>
                </p:cNvPr>
                <p:cNvSpPr/>
                <p:nvPr/>
              </p:nvSpPr>
              <p:spPr>
                <a:xfrm>
                  <a:off x="10610128" y="6112012"/>
                  <a:ext cx="117043" cy="195884"/>
                </a:xfrm>
                <a:custGeom>
                  <a:avLst/>
                  <a:gdLst>
                    <a:gd name="connsiteX0" fmla="*/ 11217 w 117043"/>
                    <a:gd name="connsiteY0" fmla="*/ 167762 h 195884"/>
                    <a:gd name="connsiteX1" fmla="*/ 0 w 117043"/>
                    <a:gd name="connsiteY1" fmla="*/ 195885 h 195884"/>
                    <a:gd name="connsiteX2" fmla="*/ 38039 w 117043"/>
                    <a:gd name="connsiteY2" fmla="*/ 195885 h 195884"/>
                    <a:gd name="connsiteX3" fmla="*/ 117043 w 117043"/>
                    <a:gd name="connsiteY3" fmla="*/ 0 h 195884"/>
                    <a:gd name="connsiteX4" fmla="*/ 79004 w 117043"/>
                    <a:gd name="connsiteY4" fmla="*/ 0 h 195884"/>
                    <a:gd name="connsiteX5" fmla="*/ 11217 w 117043"/>
                    <a:gd name="connsiteY5" fmla="*/ 167762 h 19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43" h="195884">
                      <a:moveTo>
                        <a:pt x="11217" y="167762"/>
                      </a:moveTo>
                      <a:cubicBezTo>
                        <a:pt x="7478" y="177028"/>
                        <a:pt x="3901" y="186131"/>
                        <a:pt x="0" y="195885"/>
                      </a:cubicBezTo>
                      <a:lnTo>
                        <a:pt x="38039" y="195885"/>
                      </a:lnTo>
                      <a:cubicBezTo>
                        <a:pt x="64374" y="130698"/>
                        <a:pt x="90546" y="65674"/>
                        <a:pt x="117043" y="0"/>
                      </a:cubicBezTo>
                      <a:lnTo>
                        <a:pt x="79004" y="0"/>
                      </a:lnTo>
                      <a:cubicBezTo>
                        <a:pt x="69413" y="23734"/>
                        <a:pt x="30724" y="119482"/>
                        <a:pt x="11217" y="167762"/>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aphic 6">
                <a:extLst>
                  <a:ext uri="{FF2B5EF4-FFF2-40B4-BE49-F238E27FC236}">
                    <a16:creationId xmlns:a16="http://schemas.microsoft.com/office/drawing/2014/main" id="{C6CABB4F-F239-3001-C24B-DD3A4ABA6CE7}"/>
                  </a:ext>
                </a:extLst>
              </p:cNvPr>
              <p:cNvGrpSpPr/>
              <p:nvPr/>
            </p:nvGrpSpPr>
            <p:grpSpPr>
              <a:xfrm>
                <a:off x="9315826" y="6407058"/>
                <a:ext cx="2181250" cy="77703"/>
                <a:chOff x="9315826" y="6407058"/>
                <a:chExt cx="2181250" cy="77703"/>
              </a:xfrm>
              <a:solidFill>
                <a:srgbClr val="FFFFFF"/>
              </a:solidFill>
            </p:grpSpPr>
            <p:sp>
              <p:nvSpPr>
                <p:cNvPr id="23" name="Freeform: Shape 22">
                  <a:extLst>
                    <a:ext uri="{FF2B5EF4-FFF2-40B4-BE49-F238E27FC236}">
                      <a16:creationId xmlns:a16="http://schemas.microsoft.com/office/drawing/2014/main" id="{7AB2F196-50E3-9C9B-B3FE-7F19D46F6C25}"/>
                    </a:ext>
                  </a:extLst>
                </p:cNvPr>
                <p:cNvSpPr/>
                <p:nvPr/>
              </p:nvSpPr>
              <p:spPr>
                <a:xfrm>
                  <a:off x="9315826" y="6407708"/>
                  <a:ext cx="57383" cy="75915"/>
                </a:xfrm>
                <a:custGeom>
                  <a:avLst/>
                  <a:gdLst>
                    <a:gd name="connsiteX0" fmla="*/ 26497 w 57383"/>
                    <a:gd name="connsiteY0" fmla="*/ 12029 h 75915"/>
                    <a:gd name="connsiteX1" fmla="*/ 23083 w 57383"/>
                    <a:gd name="connsiteY1" fmla="*/ 31699 h 75915"/>
                    <a:gd name="connsiteX2" fmla="*/ 48605 w 57383"/>
                    <a:gd name="connsiteY2" fmla="*/ 31699 h 75915"/>
                    <a:gd name="connsiteX3" fmla="*/ 46492 w 57383"/>
                    <a:gd name="connsiteY3" fmla="*/ 43404 h 75915"/>
                    <a:gd name="connsiteX4" fmla="*/ 20970 w 57383"/>
                    <a:gd name="connsiteY4" fmla="*/ 43404 h 75915"/>
                    <a:gd name="connsiteX5" fmla="*/ 17394 w 57383"/>
                    <a:gd name="connsiteY5" fmla="*/ 63886 h 75915"/>
                    <a:gd name="connsiteX6" fmla="*/ 46166 w 57383"/>
                    <a:gd name="connsiteY6" fmla="*/ 63886 h 75915"/>
                    <a:gd name="connsiteX7" fmla="*/ 44054 w 57383"/>
                    <a:gd name="connsiteY7" fmla="*/ 75916 h 75915"/>
                    <a:gd name="connsiteX8" fmla="*/ 0 w 57383"/>
                    <a:gd name="connsiteY8" fmla="*/ 75916 h 75915"/>
                    <a:gd name="connsiteX9" fmla="*/ 13493 w 57383"/>
                    <a:gd name="connsiteY9" fmla="*/ 0 h 75915"/>
                    <a:gd name="connsiteX10" fmla="*/ 57383 w 57383"/>
                    <a:gd name="connsiteY10" fmla="*/ 0 h 75915"/>
                    <a:gd name="connsiteX11" fmla="*/ 55270 w 57383"/>
                    <a:gd name="connsiteY11" fmla="*/ 11867 h 75915"/>
                    <a:gd name="connsiteX12" fmla="*/ 26497 w 57383"/>
                    <a:gd name="connsiteY12" fmla="*/ 11867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83" h="75915">
                      <a:moveTo>
                        <a:pt x="26497" y="12029"/>
                      </a:moveTo>
                      <a:lnTo>
                        <a:pt x="23083" y="31699"/>
                      </a:lnTo>
                      <a:lnTo>
                        <a:pt x="48605" y="31699"/>
                      </a:lnTo>
                      <a:lnTo>
                        <a:pt x="46492" y="43404"/>
                      </a:lnTo>
                      <a:lnTo>
                        <a:pt x="20970" y="43404"/>
                      </a:lnTo>
                      <a:lnTo>
                        <a:pt x="17394" y="63886"/>
                      </a:lnTo>
                      <a:lnTo>
                        <a:pt x="46166" y="63886"/>
                      </a:lnTo>
                      <a:lnTo>
                        <a:pt x="44054" y="75916"/>
                      </a:lnTo>
                      <a:lnTo>
                        <a:pt x="0" y="75916"/>
                      </a:lnTo>
                      <a:lnTo>
                        <a:pt x="13493" y="0"/>
                      </a:lnTo>
                      <a:lnTo>
                        <a:pt x="57383" y="0"/>
                      </a:lnTo>
                      <a:lnTo>
                        <a:pt x="55270" y="11867"/>
                      </a:lnTo>
                      <a:lnTo>
                        <a:pt x="26497" y="11867"/>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44C7073-AB6A-70C0-DC75-3C3C65F78A27}"/>
                    </a:ext>
                  </a:extLst>
                </p:cNvPr>
                <p:cNvSpPr/>
                <p:nvPr/>
              </p:nvSpPr>
              <p:spPr>
                <a:xfrm>
                  <a:off x="9403933" y="6407871"/>
                  <a:ext cx="78191" cy="75915"/>
                </a:xfrm>
                <a:custGeom>
                  <a:avLst/>
                  <a:gdLst>
                    <a:gd name="connsiteX0" fmla="*/ 64861 w 78191"/>
                    <a:gd name="connsiteY0" fmla="*/ 75915 h 75915"/>
                    <a:gd name="connsiteX1" fmla="*/ 49581 w 78191"/>
                    <a:gd name="connsiteY1" fmla="*/ 75915 h 75915"/>
                    <a:gd name="connsiteX2" fmla="*/ 24547 w 78191"/>
                    <a:gd name="connsiteY2" fmla="*/ 23896 h 75915"/>
                    <a:gd name="connsiteX3" fmla="*/ 15281 w 78191"/>
                    <a:gd name="connsiteY3" fmla="*/ 75915 h 75915"/>
                    <a:gd name="connsiteX4" fmla="*/ 0 w 78191"/>
                    <a:gd name="connsiteY4" fmla="*/ 75915 h 75915"/>
                    <a:gd name="connsiteX5" fmla="*/ 13493 w 78191"/>
                    <a:gd name="connsiteY5" fmla="*/ 0 h 75915"/>
                    <a:gd name="connsiteX6" fmla="*/ 28611 w 78191"/>
                    <a:gd name="connsiteY6" fmla="*/ 0 h 75915"/>
                    <a:gd name="connsiteX7" fmla="*/ 53807 w 78191"/>
                    <a:gd name="connsiteY7" fmla="*/ 52019 h 75915"/>
                    <a:gd name="connsiteX8" fmla="*/ 63073 w 78191"/>
                    <a:gd name="connsiteY8" fmla="*/ 0 h 75915"/>
                    <a:gd name="connsiteX9" fmla="*/ 78191 w 78191"/>
                    <a:gd name="connsiteY9" fmla="*/ 0 h 75915"/>
                    <a:gd name="connsiteX10" fmla="*/ 64861 w 78191"/>
                    <a:gd name="connsiteY10" fmla="*/ 75915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91" h="75915">
                      <a:moveTo>
                        <a:pt x="64861" y="75915"/>
                      </a:moveTo>
                      <a:lnTo>
                        <a:pt x="49581" y="75915"/>
                      </a:lnTo>
                      <a:lnTo>
                        <a:pt x="24547" y="23896"/>
                      </a:lnTo>
                      <a:lnTo>
                        <a:pt x="15281" y="75915"/>
                      </a:lnTo>
                      <a:lnTo>
                        <a:pt x="0" y="75915"/>
                      </a:lnTo>
                      <a:lnTo>
                        <a:pt x="13493" y="0"/>
                      </a:lnTo>
                      <a:lnTo>
                        <a:pt x="28611" y="0"/>
                      </a:lnTo>
                      <a:lnTo>
                        <a:pt x="53807" y="52019"/>
                      </a:lnTo>
                      <a:lnTo>
                        <a:pt x="63073" y="0"/>
                      </a:lnTo>
                      <a:lnTo>
                        <a:pt x="78191" y="0"/>
                      </a:lnTo>
                      <a:lnTo>
                        <a:pt x="64861" y="7591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7619E1D-6BDB-FFC0-CD26-1A83A38B3742}"/>
                    </a:ext>
                  </a:extLst>
                </p:cNvPr>
                <p:cNvSpPr/>
                <p:nvPr/>
              </p:nvSpPr>
              <p:spPr>
                <a:xfrm>
                  <a:off x="9513986" y="6408033"/>
                  <a:ext cx="76240" cy="75752"/>
                </a:xfrm>
                <a:custGeom>
                  <a:avLst/>
                  <a:gdLst>
                    <a:gd name="connsiteX0" fmla="*/ 76241 w 76240"/>
                    <a:gd name="connsiteY0" fmla="*/ 0 h 75752"/>
                    <a:gd name="connsiteX1" fmla="*/ 62911 w 76240"/>
                    <a:gd name="connsiteY1" fmla="*/ 75753 h 75752"/>
                    <a:gd name="connsiteX2" fmla="*/ 47630 w 76240"/>
                    <a:gd name="connsiteY2" fmla="*/ 75753 h 75752"/>
                    <a:gd name="connsiteX3" fmla="*/ 53319 w 76240"/>
                    <a:gd name="connsiteY3" fmla="*/ 43241 h 75752"/>
                    <a:gd name="connsiteX4" fmla="*/ 20970 w 76240"/>
                    <a:gd name="connsiteY4" fmla="*/ 43241 h 75752"/>
                    <a:gd name="connsiteX5" fmla="*/ 15281 w 76240"/>
                    <a:gd name="connsiteY5" fmla="*/ 75753 h 75752"/>
                    <a:gd name="connsiteX6" fmla="*/ 0 w 76240"/>
                    <a:gd name="connsiteY6" fmla="*/ 75753 h 75752"/>
                    <a:gd name="connsiteX7" fmla="*/ 13493 w 76240"/>
                    <a:gd name="connsiteY7" fmla="*/ 0 h 75752"/>
                    <a:gd name="connsiteX8" fmla="*/ 28611 w 76240"/>
                    <a:gd name="connsiteY8" fmla="*/ 0 h 75752"/>
                    <a:gd name="connsiteX9" fmla="*/ 23083 w 76240"/>
                    <a:gd name="connsiteY9" fmla="*/ 31374 h 75752"/>
                    <a:gd name="connsiteX10" fmla="*/ 55595 w 76240"/>
                    <a:gd name="connsiteY10" fmla="*/ 31374 h 75752"/>
                    <a:gd name="connsiteX11" fmla="*/ 61123 w 76240"/>
                    <a:gd name="connsiteY11" fmla="*/ 0 h 75752"/>
                    <a:gd name="connsiteX12" fmla="*/ 76241 w 76240"/>
                    <a:gd name="connsiteY12" fmla="*/ 0 h 7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40" h="75752">
                      <a:moveTo>
                        <a:pt x="76241" y="0"/>
                      </a:moveTo>
                      <a:lnTo>
                        <a:pt x="62911" y="75753"/>
                      </a:lnTo>
                      <a:lnTo>
                        <a:pt x="47630" y="75753"/>
                      </a:lnTo>
                      <a:lnTo>
                        <a:pt x="53319" y="43241"/>
                      </a:lnTo>
                      <a:lnTo>
                        <a:pt x="20970" y="43241"/>
                      </a:lnTo>
                      <a:lnTo>
                        <a:pt x="15281" y="75753"/>
                      </a:lnTo>
                      <a:lnTo>
                        <a:pt x="0" y="75753"/>
                      </a:lnTo>
                      <a:lnTo>
                        <a:pt x="13493" y="0"/>
                      </a:lnTo>
                      <a:lnTo>
                        <a:pt x="28611" y="0"/>
                      </a:lnTo>
                      <a:lnTo>
                        <a:pt x="23083" y="31374"/>
                      </a:lnTo>
                      <a:lnTo>
                        <a:pt x="55595" y="31374"/>
                      </a:lnTo>
                      <a:lnTo>
                        <a:pt x="61123" y="0"/>
                      </a:lnTo>
                      <a:lnTo>
                        <a:pt x="76241"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257442C-5A0B-B1B8-0CAB-7614E82F9C57}"/>
                    </a:ext>
                  </a:extLst>
                </p:cNvPr>
                <p:cNvSpPr/>
                <p:nvPr/>
              </p:nvSpPr>
              <p:spPr>
                <a:xfrm>
                  <a:off x="9617537" y="6407871"/>
                  <a:ext cx="72176" cy="75915"/>
                </a:xfrm>
                <a:custGeom>
                  <a:avLst/>
                  <a:gdLst>
                    <a:gd name="connsiteX0" fmla="*/ 53645 w 72176"/>
                    <a:gd name="connsiteY0" fmla="*/ 61448 h 75915"/>
                    <a:gd name="connsiteX1" fmla="*/ 23409 w 72176"/>
                    <a:gd name="connsiteY1" fmla="*/ 61448 h 75915"/>
                    <a:gd name="connsiteX2" fmla="*/ 15931 w 72176"/>
                    <a:gd name="connsiteY2" fmla="*/ 75915 h 75915"/>
                    <a:gd name="connsiteX3" fmla="*/ 0 w 72176"/>
                    <a:gd name="connsiteY3" fmla="*/ 75915 h 75915"/>
                    <a:gd name="connsiteX4" fmla="*/ 40640 w 72176"/>
                    <a:gd name="connsiteY4" fmla="*/ 0 h 75915"/>
                    <a:gd name="connsiteX5" fmla="*/ 58358 w 72176"/>
                    <a:gd name="connsiteY5" fmla="*/ 0 h 75915"/>
                    <a:gd name="connsiteX6" fmla="*/ 72177 w 72176"/>
                    <a:gd name="connsiteY6" fmla="*/ 75915 h 75915"/>
                    <a:gd name="connsiteX7" fmla="*/ 56083 w 72176"/>
                    <a:gd name="connsiteY7" fmla="*/ 75915 h 75915"/>
                    <a:gd name="connsiteX8" fmla="*/ 53645 w 72176"/>
                    <a:gd name="connsiteY8" fmla="*/ 61448 h 75915"/>
                    <a:gd name="connsiteX9" fmla="*/ 51694 w 72176"/>
                    <a:gd name="connsiteY9" fmla="*/ 49581 h 75915"/>
                    <a:gd name="connsiteX10" fmla="*/ 46329 w 72176"/>
                    <a:gd name="connsiteY10" fmla="*/ 17394 h 75915"/>
                    <a:gd name="connsiteX11" fmla="*/ 29586 w 72176"/>
                    <a:gd name="connsiteY11" fmla="*/ 49581 h 75915"/>
                    <a:gd name="connsiteX12" fmla="*/ 51694 w 72176"/>
                    <a:gd name="connsiteY12" fmla="*/ 49581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176" h="75915">
                      <a:moveTo>
                        <a:pt x="53645" y="61448"/>
                      </a:moveTo>
                      <a:lnTo>
                        <a:pt x="23409" y="61448"/>
                      </a:lnTo>
                      <a:lnTo>
                        <a:pt x="15931" y="75915"/>
                      </a:lnTo>
                      <a:lnTo>
                        <a:pt x="0" y="75915"/>
                      </a:lnTo>
                      <a:lnTo>
                        <a:pt x="40640" y="0"/>
                      </a:lnTo>
                      <a:lnTo>
                        <a:pt x="58358" y="0"/>
                      </a:lnTo>
                      <a:lnTo>
                        <a:pt x="72177" y="75915"/>
                      </a:lnTo>
                      <a:lnTo>
                        <a:pt x="56083" y="75915"/>
                      </a:lnTo>
                      <a:lnTo>
                        <a:pt x="53645" y="61448"/>
                      </a:lnTo>
                      <a:close/>
                      <a:moveTo>
                        <a:pt x="51694" y="49581"/>
                      </a:moveTo>
                      <a:lnTo>
                        <a:pt x="46329" y="17394"/>
                      </a:lnTo>
                      <a:lnTo>
                        <a:pt x="29586" y="49581"/>
                      </a:lnTo>
                      <a:lnTo>
                        <a:pt x="51694" y="49581"/>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C03B7ED-E610-D67F-DF51-273BCAEB1CE6}"/>
                    </a:ext>
                  </a:extLst>
                </p:cNvPr>
                <p:cNvSpPr/>
                <p:nvPr/>
              </p:nvSpPr>
              <p:spPr>
                <a:xfrm>
                  <a:off x="9730354" y="6407871"/>
                  <a:ext cx="78191" cy="75915"/>
                </a:xfrm>
                <a:custGeom>
                  <a:avLst/>
                  <a:gdLst>
                    <a:gd name="connsiteX0" fmla="*/ 64861 w 78191"/>
                    <a:gd name="connsiteY0" fmla="*/ 75915 h 75915"/>
                    <a:gd name="connsiteX1" fmla="*/ 49581 w 78191"/>
                    <a:gd name="connsiteY1" fmla="*/ 75915 h 75915"/>
                    <a:gd name="connsiteX2" fmla="*/ 24547 w 78191"/>
                    <a:gd name="connsiteY2" fmla="*/ 23896 h 75915"/>
                    <a:gd name="connsiteX3" fmla="*/ 15281 w 78191"/>
                    <a:gd name="connsiteY3" fmla="*/ 75915 h 75915"/>
                    <a:gd name="connsiteX4" fmla="*/ 0 w 78191"/>
                    <a:gd name="connsiteY4" fmla="*/ 75915 h 75915"/>
                    <a:gd name="connsiteX5" fmla="*/ 13493 w 78191"/>
                    <a:gd name="connsiteY5" fmla="*/ 0 h 75915"/>
                    <a:gd name="connsiteX6" fmla="*/ 28611 w 78191"/>
                    <a:gd name="connsiteY6" fmla="*/ 0 h 75915"/>
                    <a:gd name="connsiteX7" fmla="*/ 53807 w 78191"/>
                    <a:gd name="connsiteY7" fmla="*/ 52019 h 75915"/>
                    <a:gd name="connsiteX8" fmla="*/ 63073 w 78191"/>
                    <a:gd name="connsiteY8" fmla="*/ 0 h 75915"/>
                    <a:gd name="connsiteX9" fmla="*/ 78191 w 78191"/>
                    <a:gd name="connsiteY9" fmla="*/ 0 h 75915"/>
                    <a:gd name="connsiteX10" fmla="*/ 64861 w 78191"/>
                    <a:gd name="connsiteY10" fmla="*/ 75915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91" h="75915">
                      <a:moveTo>
                        <a:pt x="64861" y="75915"/>
                      </a:moveTo>
                      <a:lnTo>
                        <a:pt x="49581" y="75915"/>
                      </a:lnTo>
                      <a:lnTo>
                        <a:pt x="24547" y="23896"/>
                      </a:lnTo>
                      <a:lnTo>
                        <a:pt x="15281" y="75915"/>
                      </a:lnTo>
                      <a:lnTo>
                        <a:pt x="0" y="75915"/>
                      </a:lnTo>
                      <a:lnTo>
                        <a:pt x="13493" y="0"/>
                      </a:lnTo>
                      <a:lnTo>
                        <a:pt x="28611" y="0"/>
                      </a:lnTo>
                      <a:lnTo>
                        <a:pt x="53807" y="52019"/>
                      </a:lnTo>
                      <a:lnTo>
                        <a:pt x="63073" y="0"/>
                      </a:lnTo>
                      <a:lnTo>
                        <a:pt x="78191" y="0"/>
                      </a:lnTo>
                      <a:lnTo>
                        <a:pt x="64861" y="7591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8EE6455-E00E-B3C3-8B41-6EADAFBF46B3}"/>
                    </a:ext>
                  </a:extLst>
                </p:cNvPr>
                <p:cNvSpPr/>
                <p:nvPr/>
              </p:nvSpPr>
              <p:spPr>
                <a:xfrm>
                  <a:off x="9842519" y="6407058"/>
                  <a:ext cx="77541" cy="77216"/>
                </a:xfrm>
                <a:custGeom>
                  <a:avLst/>
                  <a:gdLst>
                    <a:gd name="connsiteX0" fmla="*/ 9591 w 77541"/>
                    <a:gd name="connsiteY0" fmla="*/ 18694 h 77216"/>
                    <a:gd name="connsiteX1" fmla="*/ 25685 w 77541"/>
                    <a:gd name="connsiteY1" fmla="*/ 4877 h 77216"/>
                    <a:gd name="connsiteX2" fmla="*/ 46167 w 77541"/>
                    <a:gd name="connsiteY2" fmla="*/ 0 h 77216"/>
                    <a:gd name="connsiteX3" fmla="*/ 67300 w 77541"/>
                    <a:gd name="connsiteY3" fmla="*/ 6502 h 77216"/>
                    <a:gd name="connsiteX4" fmla="*/ 77541 w 77541"/>
                    <a:gd name="connsiteY4" fmla="*/ 24547 h 77216"/>
                    <a:gd name="connsiteX5" fmla="*/ 60147 w 77541"/>
                    <a:gd name="connsiteY5" fmla="*/ 24547 h 77216"/>
                    <a:gd name="connsiteX6" fmla="*/ 54133 w 77541"/>
                    <a:gd name="connsiteY6" fmla="*/ 16744 h 77216"/>
                    <a:gd name="connsiteX7" fmla="*/ 43729 w 77541"/>
                    <a:gd name="connsiteY7" fmla="*/ 14143 h 77216"/>
                    <a:gd name="connsiteX8" fmla="*/ 31375 w 77541"/>
                    <a:gd name="connsiteY8" fmla="*/ 17231 h 77216"/>
                    <a:gd name="connsiteX9" fmla="*/ 21783 w 77541"/>
                    <a:gd name="connsiteY9" fmla="*/ 25847 h 77216"/>
                    <a:gd name="connsiteX10" fmla="*/ 16581 w 77541"/>
                    <a:gd name="connsiteY10" fmla="*/ 38852 h 77216"/>
                    <a:gd name="connsiteX11" fmla="*/ 16094 w 77541"/>
                    <a:gd name="connsiteY11" fmla="*/ 44541 h 77216"/>
                    <a:gd name="connsiteX12" fmla="*/ 21134 w 77541"/>
                    <a:gd name="connsiteY12" fmla="*/ 58359 h 77216"/>
                    <a:gd name="connsiteX13" fmla="*/ 34788 w 77541"/>
                    <a:gd name="connsiteY13" fmla="*/ 63398 h 77216"/>
                    <a:gd name="connsiteX14" fmla="*/ 46167 w 77541"/>
                    <a:gd name="connsiteY14" fmla="*/ 60635 h 77216"/>
                    <a:gd name="connsiteX15" fmla="*/ 54945 w 77541"/>
                    <a:gd name="connsiteY15" fmla="*/ 52669 h 77216"/>
                    <a:gd name="connsiteX16" fmla="*/ 72339 w 77541"/>
                    <a:gd name="connsiteY16" fmla="*/ 52669 h 77216"/>
                    <a:gd name="connsiteX17" fmla="*/ 55759 w 77541"/>
                    <a:gd name="connsiteY17" fmla="*/ 70714 h 77216"/>
                    <a:gd name="connsiteX18" fmla="*/ 32350 w 77541"/>
                    <a:gd name="connsiteY18" fmla="*/ 77216 h 77216"/>
                    <a:gd name="connsiteX19" fmla="*/ 15443 w 77541"/>
                    <a:gd name="connsiteY19" fmla="*/ 73315 h 77216"/>
                    <a:gd name="connsiteX20" fmla="*/ 4064 w 77541"/>
                    <a:gd name="connsiteY20" fmla="*/ 62423 h 77216"/>
                    <a:gd name="connsiteX21" fmla="*/ 0 w 77541"/>
                    <a:gd name="connsiteY21" fmla="*/ 46330 h 77216"/>
                    <a:gd name="connsiteX22" fmla="*/ 651 w 77541"/>
                    <a:gd name="connsiteY22" fmla="*/ 38689 h 77216"/>
                    <a:gd name="connsiteX23" fmla="*/ 9104 w 77541"/>
                    <a:gd name="connsiteY23" fmla="*/ 18694 h 7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541" h="77216">
                      <a:moveTo>
                        <a:pt x="9591" y="18694"/>
                      </a:moveTo>
                      <a:cubicBezTo>
                        <a:pt x="13981" y="12842"/>
                        <a:pt x="19345" y="8128"/>
                        <a:pt x="25685" y="4877"/>
                      </a:cubicBezTo>
                      <a:cubicBezTo>
                        <a:pt x="32025" y="1626"/>
                        <a:pt x="38852" y="0"/>
                        <a:pt x="46167" y="0"/>
                      </a:cubicBezTo>
                      <a:cubicBezTo>
                        <a:pt x="54621" y="0"/>
                        <a:pt x="61611" y="2113"/>
                        <a:pt x="67300" y="6502"/>
                      </a:cubicBezTo>
                      <a:cubicBezTo>
                        <a:pt x="72990" y="10892"/>
                        <a:pt x="76403" y="16906"/>
                        <a:pt x="77541" y="24547"/>
                      </a:cubicBezTo>
                      <a:lnTo>
                        <a:pt x="60147" y="24547"/>
                      </a:lnTo>
                      <a:cubicBezTo>
                        <a:pt x="59009" y="21133"/>
                        <a:pt x="57059" y="18532"/>
                        <a:pt x="54133" y="16744"/>
                      </a:cubicBezTo>
                      <a:cubicBezTo>
                        <a:pt x="51370" y="14956"/>
                        <a:pt x="47793" y="14143"/>
                        <a:pt x="43729" y="14143"/>
                      </a:cubicBezTo>
                      <a:cubicBezTo>
                        <a:pt x="39340" y="14143"/>
                        <a:pt x="35276" y="15118"/>
                        <a:pt x="31375" y="17231"/>
                      </a:cubicBezTo>
                      <a:cubicBezTo>
                        <a:pt x="27473" y="19345"/>
                        <a:pt x="24384" y="22108"/>
                        <a:pt x="21783" y="25847"/>
                      </a:cubicBezTo>
                      <a:cubicBezTo>
                        <a:pt x="19183" y="29586"/>
                        <a:pt x="17557" y="33975"/>
                        <a:pt x="16581" y="38852"/>
                      </a:cubicBezTo>
                      <a:cubicBezTo>
                        <a:pt x="16256" y="41128"/>
                        <a:pt x="16094" y="43078"/>
                        <a:pt x="16094" y="44541"/>
                      </a:cubicBezTo>
                      <a:cubicBezTo>
                        <a:pt x="16094" y="50394"/>
                        <a:pt x="17719" y="55108"/>
                        <a:pt x="21134" y="58359"/>
                      </a:cubicBezTo>
                      <a:cubicBezTo>
                        <a:pt x="24547" y="61773"/>
                        <a:pt x="29099" y="63398"/>
                        <a:pt x="34788" y="63398"/>
                      </a:cubicBezTo>
                      <a:cubicBezTo>
                        <a:pt x="38852" y="63398"/>
                        <a:pt x="42753" y="62423"/>
                        <a:pt x="46167" y="60635"/>
                      </a:cubicBezTo>
                      <a:cubicBezTo>
                        <a:pt x="49582" y="58847"/>
                        <a:pt x="52508" y="56246"/>
                        <a:pt x="54945" y="52669"/>
                      </a:cubicBezTo>
                      <a:lnTo>
                        <a:pt x="72339" y="52669"/>
                      </a:lnTo>
                      <a:cubicBezTo>
                        <a:pt x="68438" y="60472"/>
                        <a:pt x="62912" y="66487"/>
                        <a:pt x="55759" y="70714"/>
                      </a:cubicBezTo>
                      <a:cubicBezTo>
                        <a:pt x="48606" y="74940"/>
                        <a:pt x="40803" y="77216"/>
                        <a:pt x="32350" y="77216"/>
                      </a:cubicBezTo>
                      <a:cubicBezTo>
                        <a:pt x="26010" y="77216"/>
                        <a:pt x="20320" y="75916"/>
                        <a:pt x="15443" y="73315"/>
                      </a:cubicBezTo>
                      <a:cubicBezTo>
                        <a:pt x="10567" y="70714"/>
                        <a:pt x="6828" y="67137"/>
                        <a:pt x="4064" y="62423"/>
                      </a:cubicBezTo>
                      <a:cubicBezTo>
                        <a:pt x="1463" y="57709"/>
                        <a:pt x="0" y="52344"/>
                        <a:pt x="0" y="46330"/>
                      </a:cubicBezTo>
                      <a:cubicBezTo>
                        <a:pt x="0" y="43729"/>
                        <a:pt x="163" y="41290"/>
                        <a:pt x="651" y="38689"/>
                      </a:cubicBezTo>
                      <a:cubicBezTo>
                        <a:pt x="1952" y="31212"/>
                        <a:pt x="4715" y="24547"/>
                        <a:pt x="9104" y="1869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F768BC1-425C-74A0-13EB-A0D3C27C2EAF}"/>
                    </a:ext>
                  </a:extLst>
                </p:cNvPr>
                <p:cNvSpPr/>
                <p:nvPr/>
              </p:nvSpPr>
              <p:spPr>
                <a:xfrm>
                  <a:off x="9954199" y="6408033"/>
                  <a:ext cx="28609" cy="75752"/>
                </a:xfrm>
                <a:custGeom>
                  <a:avLst/>
                  <a:gdLst>
                    <a:gd name="connsiteX0" fmla="*/ 28610 w 28609"/>
                    <a:gd name="connsiteY0" fmla="*/ 0 h 75752"/>
                    <a:gd name="connsiteX1" fmla="*/ 15281 w 28609"/>
                    <a:gd name="connsiteY1" fmla="*/ 75753 h 75752"/>
                    <a:gd name="connsiteX2" fmla="*/ 0 w 28609"/>
                    <a:gd name="connsiteY2" fmla="*/ 75753 h 75752"/>
                    <a:gd name="connsiteX3" fmla="*/ 13492 w 28609"/>
                    <a:gd name="connsiteY3" fmla="*/ 0 h 75752"/>
                    <a:gd name="connsiteX4" fmla="*/ 28610 w 28609"/>
                    <a:gd name="connsiteY4" fmla="*/ 0 h 7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9" h="75752">
                      <a:moveTo>
                        <a:pt x="28610" y="0"/>
                      </a:moveTo>
                      <a:lnTo>
                        <a:pt x="15281" y="75753"/>
                      </a:lnTo>
                      <a:lnTo>
                        <a:pt x="0" y="75753"/>
                      </a:lnTo>
                      <a:lnTo>
                        <a:pt x="13492" y="0"/>
                      </a:lnTo>
                      <a:lnTo>
                        <a:pt x="28610"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0E38D33-2479-1CAF-F3E0-054983B313AF}"/>
                    </a:ext>
                  </a:extLst>
                </p:cNvPr>
                <p:cNvSpPr/>
                <p:nvPr/>
              </p:nvSpPr>
              <p:spPr>
                <a:xfrm>
                  <a:off x="10014671" y="6407871"/>
                  <a:ext cx="78191" cy="75915"/>
                </a:xfrm>
                <a:custGeom>
                  <a:avLst/>
                  <a:gdLst>
                    <a:gd name="connsiteX0" fmla="*/ 64861 w 78191"/>
                    <a:gd name="connsiteY0" fmla="*/ 75915 h 75915"/>
                    <a:gd name="connsiteX1" fmla="*/ 49581 w 78191"/>
                    <a:gd name="connsiteY1" fmla="*/ 75915 h 75915"/>
                    <a:gd name="connsiteX2" fmla="*/ 24547 w 78191"/>
                    <a:gd name="connsiteY2" fmla="*/ 23896 h 75915"/>
                    <a:gd name="connsiteX3" fmla="*/ 15281 w 78191"/>
                    <a:gd name="connsiteY3" fmla="*/ 75915 h 75915"/>
                    <a:gd name="connsiteX4" fmla="*/ 0 w 78191"/>
                    <a:gd name="connsiteY4" fmla="*/ 75915 h 75915"/>
                    <a:gd name="connsiteX5" fmla="*/ 13493 w 78191"/>
                    <a:gd name="connsiteY5" fmla="*/ 0 h 75915"/>
                    <a:gd name="connsiteX6" fmla="*/ 28611 w 78191"/>
                    <a:gd name="connsiteY6" fmla="*/ 0 h 75915"/>
                    <a:gd name="connsiteX7" fmla="*/ 53807 w 78191"/>
                    <a:gd name="connsiteY7" fmla="*/ 52019 h 75915"/>
                    <a:gd name="connsiteX8" fmla="*/ 63073 w 78191"/>
                    <a:gd name="connsiteY8" fmla="*/ 0 h 75915"/>
                    <a:gd name="connsiteX9" fmla="*/ 78191 w 78191"/>
                    <a:gd name="connsiteY9" fmla="*/ 0 h 75915"/>
                    <a:gd name="connsiteX10" fmla="*/ 64861 w 78191"/>
                    <a:gd name="connsiteY10" fmla="*/ 75915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91" h="75915">
                      <a:moveTo>
                        <a:pt x="64861" y="75915"/>
                      </a:moveTo>
                      <a:lnTo>
                        <a:pt x="49581" y="75915"/>
                      </a:lnTo>
                      <a:lnTo>
                        <a:pt x="24547" y="23896"/>
                      </a:lnTo>
                      <a:lnTo>
                        <a:pt x="15281" y="75915"/>
                      </a:lnTo>
                      <a:lnTo>
                        <a:pt x="0" y="75915"/>
                      </a:lnTo>
                      <a:lnTo>
                        <a:pt x="13493" y="0"/>
                      </a:lnTo>
                      <a:lnTo>
                        <a:pt x="28611" y="0"/>
                      </a:lnTo>
                      <a:lnTo>
                        <a:pt x="53807" y="52019"/>
                      </a:lnTo>
                      <a:lnTo>
                        <a:pt x="63073" y="0"/>
                      </a:lnTo>
                      <a:lnTo>
                        <a:pt x="78191" y="0"/>
                      </a:lnTo>
                      <a:lnTo>
                        <a:pt x="64861" y="7591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D820A763-D435-D81B-82AC-67864BD19279}"/>
                    </a:ext>
                  </a:extLst>
                </p:cNvPr>
                <p:cNvSpPr/>
                <p:nvPr/>
              </p:nvSpPr>
              <p:spPr>
                <a:xfrm>
                  <a:off x="10127325" y="6407058"/>
                  <a:ext cx="77216" cy="77216"/>
                </a:xfrm>
                <a:custGeom>
                  <a:avLst/>
                  <a:gdLst>
                    <a:gd name="connsiteX0" fmla="*/ 9266 w 77216"/>
                    <a:gd name="connsiteY0" fmla="*/ 18694 h 77216"/>
                    <a:gd name="connsiteX1" fmla="*/ 25522 w 77216"/>
                    <a:gd name="connsiteY1" fmla="*/ 4877 h 77216"/>
                    <a:gd name="connsiteX2" fmla="*/ 46005 w 77216"/>
                    <a:gd name="connsiteY2" fmla="*/ 0 h 77216"/>
                    <a:gd name="connsiteX3" fmla="*/ 67137 w 77216"/>
                    <a:gd name="connsiteY3" fmla="*/ 6177 h 77216"/>
                    <a:gd name="connsiteX4" fmla="*/ 77216 w 77216"/>
                    <a:gd name="connsiteY4" fmla="*/ 23734 h 77216"/>
                    <a:gd name="connsiteX5" fmla="*/ 59822 w 77216"/>
                    <a:gd name="connsiteY5" fmla="*/ 23734 h 77216"/>
                    <a:gd name="connsiteX6" fmla="*/ 53970 w 77216"/>
                    <a:gd name="connsiteY6" fmla="*/ 16419 h 77216"/>
                    <a:gd name="connsiteX7" fmla="*/ 43729 w 77216"/>
                    <a:gd name="connsiteY7" fmla="*/ 13980 h 77216"/>
                    <a:gd name="connsiteX8" fmla="*/ 31211 w 77216"/>
                    <a:gd name="connsiteY8" fmla="*/ 17069 h 77216"/>
                    <a:gd name="connsiteX9" fmla="*/ 21621 w 77216"/>
                    <a:gd name="connsiteY9" fmla="*/ 25685 h 77216"/>
                    <a:gd name="connsiteX10" fmla="*/ 16419 w 77216"/>
                    <a:gd name="connsiteY10" fmla="*/ 38689 h 77216"/>
                    <a:gd name="connsiteX11" fmla="*/ 15931 w 77216"/>
                    <a:gd name="connsiteY11" fmla="*/ 44704 h 77216"/>
                    <a:gd name="connsiteX12" fmla="*/ 21133 w 77216"/>
                    <a:gd name="connsiteY12" fmla="*/ 58684 h 77216"/>
                    <a:gd name="connsiteX13" fmla="*/ 35601 w 77216"/>
                    <a:gd name="connsiteY13" fmla="*/ 63724 h 77216"/>
                    <a:gd name="connsiteX14" fmla="*/ 50556 w 77216"/>
                    <a:gd name="connsiteY14" fmla="*/ 59009 h 77216"/>
                    <a:gd name="connsiteX15" fmla="*/ 60147 w 77216"/>
                    <a:gd name="connsiteY15" fmla="*/ 46167 h 77216"/>
                    <a:gd name="connsiteX16" fmla="*/ 34138 w 77216"/>
                    <a:gd name="connsiteY16" fmla="*/ 46167 h 77216"/>
                    <a:gd name="connsiteX17" fmla="*/ 36089 w 77216"/>
                    <a:gd name="connsiteY17" fmla="*/ 34625 h 77216"/>
                    <a:gd name="connsiteX18" fmla="*/ 77053 w 77216"/>
                    <a:gd name="connsiteY18" fmla="*/ 34625 h 77216"/>
                    <a:gd name="connsiteX19" fmla="*/ 74615 w 77216"/>
                    <a:gd name="connsiteY19" fmla="*/ 47793 h 77216"/>
                    <a:gd name="connsiteX20" fmla="*/ 65512 w 77216"/>
                    <a:gd name="connsiteY20" fmla="*/ 62423 h 77216"/>
                    <a:gd name="connsiteX21" fmla="*/ 50719 w 77216"/>
                    <a:gd name="connsiteY21" fmla="*/ 73152 h 77216"/>
                    <a:gd name="connsiteX22" fmla="*/ 32349 w 77216"/>
                    <a:gd name="connsiteY22" fmla="*/ 77216 h 77216"/>
                    <a:gd name="connsiteX23" fmla="*/ 15443 w 77216"/>
                    <a:gd name="connsiteY23" fmla="*/ 73315 h 77216"/>
                    <a:gd name="connsiteX24" fmla="*/ 4064 w 77216"/>
                    <a:gd name="connsiteY24" fmla="*/ 62423 h 77216"/>
                    <a:gd name="connsiteX25" fmla="*/ 0 w 77216"/>
                    <a:gd name="connsiteY25" fmla="*/ 46167 h 77216"/>
                    <a:gd name="connsiteX26" fmla="*/ 651 w 77216"/>
                    <a:gd name="connsiteY26" fmla="*/ 38527 h 77216"/>
                    <a:gd name="connsiteX27" fmla="*/ 9266 w 77216"/>
                    <a:gd name="connsiteY27" fmla="*/ 18532 h 7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16" h="77216">
                      <a:moveTo>
                        <a:pt x="9266" y="18694"/>
                      </a:moveTo>
                      <a:cubicBezTo>
                        <a:pt x="13655" y="12842"/>
                        <a:pt x="19182" y="8128"/>
                        <a:pt x="25522" y="4877"/>
                      </a:cubicBezTo>
                      <a:cubicBezTo>
                        <a:pt x="32025" y="1626"/>
                        <a:pt x="38852" y="0"/>
                        <a:pt x="46005" y="0"/>
                      </a:cubicBezTo>
                      <a:cubicBezTo>
                        <a:pt x="54620" y="0"/>
                        <a:pt x="61611" y="2113"/>
                        <a:pt x="67137" y="6177"/>
                      </a:cubicBezTo>
                      <a:cubicBezTo>
                        <a:pt x="72665" y="10241"/>
                        <a:pt x="76078" y="16256"/>
                        <a:pt x="77216" y="23734"/>
                      </a:cubicBezTo>
                      <a:lnTo>
                        <a:pt x="59822" y="23734"/>
                      </a:lnTo>
                      <a:cubicBezTo>
                        <a:pt x="58684" y="20483"/>
                        <a:pt x="56733" y="18207"/>
                        <a:pt x="53970" y="16419"/>
                      </a:cubicBezTo>
                      <a:cubicBezTo>
                        <a:pt x="51207" y="14793"/>
                        <a:pt x="47793" y="13980"/>
                        <a:pt x="43729" y="13980"/>
                      </a:cubicBezTo>
                      <a:cubicBezTo>
                        <a:pt x="39178" y="13980"/>
                        <a:pt x="35114" y="14956"/>
                        <a:pt x="31211" y="17069"/>
                      </a:cubicBezTo>
                      <a:cubicBezTo>
                        <a:pt x="27310" y="19020"/>
                        <a:pt x="24221" y="21946"/>
                        <a:pt x="21621" y="25685"/>
                      </a:cubicBezTo>
                      <a:cubicBezTo>
                        <a:pt x="19019" y="29423"/>
                        <a:pt x="17231" y="33813"/>
                        <a:pt x="16419" y="38689"/>
                      </a:cubicBezTo>
                      <a:cubicBezTo>
                        <a:pt x="16093" y="40477"/>
                        <a:pt x="15931" y="42428"/>
                        <a:pt x="15931" y="44704"/>
                      </a:cubicBezTo>
                      <a:cubicBezTo>
                        <a:pt x="15931" y="50556"/>
                        <a:pt x="17719" y="55270"/>
                        <a:pt x="21133" y="58684"/>
                      </a:cubicBezTo>
                      <a:cubicBezTo>
                        <a:pt x="24709" y="62098"/>
                        <a:pt x="29423" y="63724"/>
                        <a:pt x="35601" y="63724"/>
                      </a:cubicBezTo>
                      <a:cubicBezTo>
                        <a:pt x="41291" y="63724"/>
                        <a:pt x="46330" y="62098"/>
                        <a:pt x="50556" y="59009"/>
                      </a:cubicBezTo>
                      <a:cubicBezTo>
                        <a:pt x="54783" y="55921"/>
                        <a:pt x="58034" y="51532"/>
                        <a:pt x="60147" y="46167"/>
                      </a:cubicBezTo>
                      <a:lnTo>
                        <a:pt x="34138" y="46167"/>
                      </a:lnTo>
                      <a:lnTo>
                        <a:pt x="36089" y="34625"/>
                      </a:lnTo>
                      <a:lnTo>
                        <a:pt x="77053" y="34625"/>
                      </a:lnTo>
                      <a:lnTo>
                        <a:pt x="74615" y="47793"/>
                      </a:lnTo>
                      <a:cubicBezTo>
                        <a:pt x="72665" y="53157"/>
                        <a:pt x="69576" y="58034"/>
                        <a:pt x="65512" y="62423"/>
                      </a:cubicBezTo>
                      <a:cubicBezTo>
                        <a:pt x="61448" y="66975"/>
                        <a:pt x="56409" y="70551"/>
                        <a:pt x="50719" y="73152"/>
                      </a:cubicBezTo>
                      <a:cubicBezTo>
                        <a:pt x="45029" y="75916"/>
                        <a:pt x="38852" y="77216"/>
                        <a:pt x="32349" y="77216"/>
                      </a:cubicBezTo>
                      <a:cubicBezTo>
                        <a:pt x="25847" y="77216"/>
                        <a:pt x="20320" y="75916"/>
                        <a:pt x="15443" y="73315"/>
                      </a:cubicBezTo>
                      <a:cubicBezTo>
                        <a:pt x="10567" y="70714"/>
                        <a:pt x="6827" y="67137"/>
                        <a:pt x="4064" y="62423"/>
                      </a:cubicBezTo>
                      <a:cubicBezTo>
                        <a:pt x="1301" y="57709"/>
                        <a:pt x="0" y="52344"/>
                        <a:pt x="0" y="46167"/>
                      </a:cubicBezTo>
                      <a:cubicBezTo>
                        <a:pt x="0" y="43729"/>
                        <a:pt x="163" y="41128"/>
                        <a:pt x="651" y="38527"/>
                      </a:cubicBezTo>
                      <a:cubicBezTo>
                        <a:pt x="1951" y="31049"/>
                        <a:pt x="4877" y="24384"/>
                        <a:pt x="9266" y="18532"/>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3471D5D-60BA-C2DA-F5A7-F01A91E23559}"/>
                    </a:ext>
                  </a:extLst>
                </p:cNvPr>
                <p:cNvSpPr/>
                <p:nvPr/>
              </p:nvSpPr>
              <p:spPr>
                <a:xfrm>
                  <a:off x="10305003" y="6408033"/>
                  <a:ext cx="66650" cy="75752"/>
                </a:xfrm>
                <a:custGeom>
                  <a:avLst/>
                  <a:gdLst>
                    <a:gd name="connsiteX0" fmla="*/ 66650 w 66650"/>
                    <a:gd name="connsiteY0" fmla="*/ 0 h 75752"/>
                    <a:gd name="connsiteX1" fmla="*/ 32349 w 66650"/>
                    <a:gd name="connsiteY1" fmla="*/ 49418 h 75752"/>
                    <a:gd name="connsiteX2" fmla="*/ 27635 w 66650"/>
                    <a:gd name="connsiteY2" fmla="*/ 75753 h 75752"/>
                    <a:gd name="connsiteX3" fmla="*/ 12355 w 66650"/>
                    <a:gd name="connsiteY3" fmla="*/ 75753 h 75752"/>
                    <a:gd name="connsiteX4" fmla="*/ 17069 w 66650"/>
                    <a:gd name="connsiteY4" fmla="*/ 49418 h 75752"/>
                    <a:gd name="connsiteX5" fmla="*/ 0 w 66650"/>
                    <a:gd name="connsiteY5" fmla="*/ 0 h 75752"/>
                    <a:gd name="connsiteX6" fmla="*/ 17069 w 66650"/>
                    <a:gd name="connsiteY6" fmla="*/ 0 h 75752"/>
                    <a:gd name="connsiteX7" fmla="*/ 27148 w 66650"/>
                    <a:gd name="connsiteY7" fmla="*/ 34463 h 75752"/>
                    <a:gd name="connsiteX8" fmla="*/ 49256 w 66650"/>
                    <a:gd name="connsiteY8" fmla="*/ 0 h 75752"/>
                    <a:gd name="connsiteX9" fmla="*/ 66325 w 66650"/>
                    <a:gd name="connsiteY9" fmla="*/ 0 h 7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50" h="75752">
                      <a:moveTo>
                        <a:pt x="66650" y="0"/>
                      </a:moveTo>
                      <a:lnTo>
                        <a:pt x="32349" y="49418"/>
                      </a:lnTo>
                      <a:lnTo>
                        <a:pt x="27635" y="75753"/>
                      </a:lnTo>
                      <a:lnTo>
                        <a:pt x="12355" y="75753"/>
                      </a:lnTo>
                      <a:lnTo>
                        <a:pt x="17069" y="49418"/>
                      </a:lnTo>
                      <a:lnTo>
                        <a:pt x="0" y="0"/>
                      </a:lnTo>
                      <a:lnTo>
                        <a:pt x="17069" y="0"/>
                      </a:lnTo>
                      <a:lnTo>
                        <a:pt x="27148" y="34463"/>
                      </a:lnTo>
                      <a:lnTo>
                        <a:pt x="49256" y="0"/>
                      </a:lnTo>
                      <a:lnTo>
                        <a:pt x="66325"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A994222-E983-E17E-6533-0003337C4317}"/>
                    </a:ext>
                  </a:extLst>
                </p:cNvPr>
                <p:cNvSpPr/>
                <p:nvPr/>
              </p:nvSpPr>
              <p:spPr>
                <a:xfrm>
                  <a:off x="10400588" y="6407058"/>
                  <a:ext cx="77378" cy="77541"/>
                </a:xfrm>
                <a:custGeom>
                  <a:avLst/>
                  <a:gdLst>
                    <a:gd name="connsiteX0" fmla="*/ 15443 w 77378"/>
                    <a:gd name="connsiteY0" fmla="*/ 73315 h 77541"/>
                    <a:gd name="connsiteX1" fmla="*/ 4064 w 77378"/>
                    <a:gd name="connsiteY1" fmla="*/ 62098 h 77541"/>
                    <a:gd name="connsiteX2" fmla="*/ 0 w 77378"/>
                    <a:gd name="connsiteY2" fmla="*/ 45517 h 77541"/>
                    <a:gd name="connsiteX3" fmla="*/ 5852 w 77378"/>
                    <a:gd name="connsiteY3" fmla="*/ 22108 h 77541"/>
                    <a:gd name="connsiteX4" fmla="*/ 21946 w 77378"/>
                    <a:gd name="connsiteY4" fmla="*/ 5852 h 77541"/>
                    <a:gd name="connsiteX5" fmla="*/ 45029 w 77378"/>
                    <a:gd name="connsiteY5" fmla="*/ 0 h 77541"/>
                    <a:gd name="connsiteX6" fmla="*/ 61935 w 77378"/>
                    <a:gd name="connsiteY6" fmla="*/ 4064 h 77541"/>
                    <a:gd name="connsiteX7" fmla="*/ 73315 w 77378"/>
                    <a:gd name="connsiteY7" fmla="*/ 15281 h 77541"/>
                    <a:gd name="connsiteX8" fmla="*/ 77379 w 77378"/>
                    <a:gd name="connsiteY8" fmla="*/ 31699 h 77541"/>
                    <a:gd name="connsiteX9" fmla="*/ 71690 w 77378"/>
                    <a:gd name="connsiteY9" fmla="*/ 55433 h 77541"/>
                    <a:gd name="connsiteX10" fmla="*/ 55595 w 77378"/>
                    <a:gd name="connsiteY10" fmla="*/ 71689 h 77541"/>
                    <a:gd name="connsiteX11" fmla="*/ 32349 w 77378"/>
                    <a:gd name="connsiteY11" fmla="*/ 77541 h 77541"/>
                    <a:gd name="connsiteX12" fmla="*/ 15443 w 77378"/>
                    <a:gd name="connsiteY12" fmla="*/ 73477 h 77541"/>
                    <a:gd name="connsiteX13" fmla="*/ 48931 w 77378"/>
                    <a:gd name="connsiteY13" fmla="*/ 59334 h 77541"/>
                    <a:gd name="connsiteX14" fmla="*/ 58522 w 77378"/>
                    <a:gd name="connsiteY14" fmla="*/ 48280 h 77541"/>
                    <a:gd name="connsiteX15" fmla="*/ 61935 w 77378"/>
                    <a:gd name="connsiteY15" fmla="*/ 33000 h 77541"/>
                    <a:gd name="connsiteX16" fmla="*/ 56896 w 77378"/>
                    <a:gd name="connsiteY16" fmla="*/ 19020 h 77541"/>
                    <a:gd name="connsiteX17" fmla="*/ 42916 w 77378"/>
                    <a:gd name="connsiteY17" fmla="*/ 13980 h 77541"/>
                    <a:gd name="connsiteX18" fmla="*/ 28611 w 77378"/>
                    <a:gd name="connsiteY18" fmla="*/ 18044 h 77541"/>
                    <a:gd name="connsiteX19" fmla="*/ 19019 w 77378"/>
                    <a:gd name="connsiteY19" fmla="*/ 29098 h 77541"/>
                    <a:gd name="connsiteX20" fmla="*/ 15606 w 77378"/>
                    <a:gd name="connsiteY20" fmla="*/ 44216 h 77541"/>
                    <a:gd name="connsiteX21" fmla="*/ 20483 w 77378"/>
                    <a:gd name="connsiteY21" fmla="*/ 58197 h 77541"/>
                    <a:gd name="connsiteX22" fmla="*/ 34463 w 77378"/>
                    <a:gd name="connsiteY22" fmla="*/ 63398 h 77541"/>
                    <a:gd name="connsiteX23" fmla="*/ 48768 w 77378"/>
                    <a:gd name="connsiteY23" fmla="*/ 59334 h 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378" h="77541">
                      <a:moveTo>
                        <a:pt x="15443" y="73315"/>
                      </a:moveTo>
                      <a:cubicBezTo>
                        <a:pt x="10567" y="70551"/>
                        <a:pt x="6827" y="66812"/>
                        <a:pt x="4064" y="62098"/>
                      </a:cubicBezTo>
                      <a:cubicBezTo>
                        <a:pt x="1301" y="57384"/>
                        <a:pt x="0" y="51694"/>
                        <a:pt x="0" y="45517"/>
                      </a:cubicBezTo>
                      <a:cubicBezTo>
                        <a:pt x="0" y="36901"/>
                        <a:pt x="1951" y="29098"/>
                        <a:pt x="5852" y="22108"/>
                      </a:cubicBezTo>
                      <a:cubicBezTo>
                        <a:pt x="9754" y="15118"/>
                        <a:pt x="15118" y="9754"/>
                        <a:pt x="21946" y="5852"/>
                      </a:cubicBezTo>
                      <a:cubicBezTo>
                        <a:pt x="28773" y="1951"/>
                        <a:pt x="36413" y="0"/>
                        <a:pt x="45029" y="0"/>
                      </a:cubicBezTo>
                      <a:cubicBezTo>
                        <a:pt x="51531" y="0"/>
                        <a:pt x="57059" y="1301"/>
                        <a:pt x="61935" y="4064"/>
                      </a:cubicBezTo>
                      <a:cubicBezTo>
                        <a:pt x="66812" y="6665"/>
                        <a:pt x="70551" y="10566"/>
                        <a:pt x="73315" y="15281"/>
                      </a:cubicBezTo>
                      <a:cubicBezTo>
                        <a:pt x="76078" y="19995"/>
                        <a:pt x="77379" y="25522"/>
                        <a:pt x="77379" y="31699"/>
                      </a:cubicBezTo>
                      <a:cubicBezTo>
                        <a:pt x="77379" y="40477"/>
                        <a:pt x="75428" y="48443"/>
                        <a:pt x="71690" y="55433"/>
                      </a:cubicBezTo>
                      <a:cubicBezTo>
                        <a:pt x="67950" y="62423"/>
                        <a:pt x="62586" y="67788"/>
                        <a:pt x="55595" y="71689"/>
                      </a:cubicBezTo>
                      <a:cubicBezTo>
                        <a:pt x="48768" y="75590"/>
                        <a:pt x="40965" y="77541"/>
                        <a:pt x="32349" y="77541"/>
                      </a:cubicBezTo>
                      <a:cubicBezTo>
                        <a:pt x="26010" y="77541"/>
                        <a:pt x="20320" y="76241"/>
                        <a:pt x="15443" y="73477"/>
                      </a:cubicBezTo>
                      <a:close/>
                      <a:moveTo>
                        <a:pt x="48931" y="59334"/>
                      </a:moveTo>
                      <a:cubicBezTo>
                        <a:pt x="53157" y="56571"/>
                        <a:pt x="56246" y="52832"/>
                        <a:pt x="58522" y="48280"/>
                      </a:cubicBezTo>
                      <a:cubicBezTo>
                        <a:pt x="60797" y="43566"/>
                        <a:pt x="61935" y="38527"/>
                        <a:pt x="61935" y="33000"/>
                      </a:cubicBezTo>
                      <a:cubicBezTo>
                        <a:pt x="61935" y="27148"/>
                        <a:pt x="60310" y="22433"/>
                        <a:pt x="56896" y="19020"/>
                      </a:cubicBezTo>
                      <a:cubicBezTo>
                        <a:pt x="53645" y="15606"/>
                        <a:pt x="48931" y="13980"/>
                        <a:pt x="42916" y="13980"/>
                      </a:cubicBezTo>
                      <a:cubicBezTo>
                        <a:pt x="37551" y="13980"/>
                        <a:pt x="32837" y="15281"/>
                        <a:pt x="28611" y="18044"/>
                      </a:cubicBezTo>
                      <a:cubicBezTo>
                        <a:pt x="24384" y="20808"/>
                        <a:pt x="21295" y="24547"/>
                        <a:pt x="19019" y="29098"/>
                      </a:cubicBezTo>
                      <a:cubicBezTo>
                        <a:pt x="16744" y="33650"/>
                        <a:pt x="15606" y="38852"/>
                        <a:pt x="15606" y="44216"/>
                      </a:cubicBezTo>
                      <a:cubicBezTo>
                        <a:pt x="15606" y="50069"/>
                        <a:pt x="17231" y="54783"/>
                        <a:pt x="20483" y="58197"/>
                      </a:cubicBezTo>
                      <a:cubicBezTo>
                        <a:pt x="23734" y="61610"/>
                        <a:pt x="28448" y="63398"/>
                        <a:pt x="34463" y="63398"/>
                      </a:cubicBezTo>
                      <a:cubicBezTo>
                        <a:pt x="39827" y="63398"/>
                        <a:pt x="44704" y="62098"/>
                        <a:pt x="48768" y="59334"/>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10110E5-02E0-23A6-AF07-C220285259E4}"/>
                    </a:ext>
                  </a:extLst>
                </p:cNvPr>
                <p:cNvSpPr/>
                <p:nvPr/>
              </p:nvSpPr>
              <p:spPr>
                <a:xfrm>
                  <a:off x="10517306" y="6407871"/>
                  <a:ext cx="70063" cy="76565"/>
                </a:xfrm>
                <a:custGeom>
                  <a:avLst/>
                  <a:gdLst>
                    <a:gd name="connsiteX0" fmla="*/ 24060 w 70063"/>
                    <a:gd name="connsiteY0" fmla="*/ 163 h 76565"/>
                    <a:gd name="connsiteX1" fmla="*/ 15769 w 70063"/>
                    <a:gd name="connsiteY1" fmla="*/ 46980 h 76565"/>
                    <a:gd name="connsiteX2" fmla="*/ 15281 w 70063"/>
                    <a:gd name="connsiteY2" fmla="*/ 51206 h 76565"/>
                    <a:gd name="connsiteX3" fmla="*/ 18695 w 70063"/>
                    <a:gd name="connsiteY3" fmla="*/ 59822 h 76565"/>
                    <a:gd name="connsiteX4" fmla="*/ 28285 w 70063"/>
                    <a:gd name="connsiteY4" fmla="*/ 62748 h 76565"/>
                    <a:gd name="connsiteX5" fmla="*/ 40316 w 70063"/>
                    <a:gd name="connsiteY5" fmla="*/ 58684 h 76565"/>
                    <a:gd name="connsiteX6" fmla="*/ 46493 w 70063"/>
                    <a:gd name="connsiteY6" fmla="*/ 46980 h 76565"/>
                    <a:gd name="connsiteX7" fmla="*/ 54783 w 70063"/>
                    <a:gd name="connsiteY7" fmla="*/ 163 h 76565"/>
                    <a:gd name="connsiteX8" fmla="*/ 70063 w 70063"/>
                    <a:gd name="connsiteY8" fmla="*/ 163 h 76565"/>
                    <a:gd name="connsiteX9" fmla="*/ 61774 w 70063"/>
                    <a:gd name="connsiteY9" fmla="*/ 46980 h 76565"/>
                    <a:gd name="connsiteX10" fmla="*/ 54783 w 70063"/>
                    <a:gd name="connsiteY10" fmla="*/ 63398 h 76565"/>
                    <a:gd name="connsiteX11" fmla="*/ 41941 w 70063"/>
                    <a:gd name="connsiteY11" fmla="*/ 73315 h 76565"/>
                    <a:gd name="connsiteX12" fmla="*/ 25685 w 70063"/>
                    <a:gd name="connsiteY12" fmla="*/ 76566 h 76565"/>
                    <a:gd name="connsiteX13" fmla="*/ 7153 w 70063"/>
                    <a:gd name="connsiteY13" fmla="*/ 70551 h 76565"/>
                    <a:gd name="connsiteX14" fmla="*/ 0 w 70063"/>
                    <a:gd name="connsiteY14" fmla="*/ 53482 h 76565"/>
                    <a:gd name="connsiteX15" fmla="*/ 651 w 70063"/>
                    <a:gd name="connsiteY15" fmla="*/ 46817 h 76565"/>
                    <a:gd name="connsiteX16" fmla="*/ 8942 w 70063"/>
                    <a:gd name="connsiteY16" fmla="*/ 0 h 76565"/>
                    <a:gd name="connsiteX17" fmla="*/ 24060 w 70063"/>
                    <a:gd name="connsiteY17" fmla="*/ 0 h 7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63" h="76565">
                      <a:moveTo>
                        <a:pt x="24060" y="163"/>
                      </a:moveTo>
                      <a:lnTo>
                        <a:pt x="15769" y="46980"/>
                      </a:lnTo>
                      <a:cubicBezTo>
                        <a:pt x="15443" y="48931"/>
                        <a:pt x="15281" y="50394"/>
                        <a:pt x="15281" y="51206"/>
                      </a:cubicBezTo>
                      <a:cubicBezTo>
                        <a:pt x="15281" y="54945"/>
                        <a:pt x="16419" y="57871"/>
                        <a:pt x="18695" y="59822"/>
                      </a:cubicBezTo>
                      <a:cubicBezTo>
                        <a:pt x="20971" y="61773"/>
                        <a:pt x="24060" y="62748"/>
                        <a:pt x="28285" y="62748"/>
                      </a:cubicBezTo>
                      <a:cubicBezTo>
                        <a:pt x="33163" y="62748"/>
                        <a:pt x="37227" y="61448"/>
                        <a:pt x="40316" y="58684"/>
                      </a:cubicBezTo>
                      <a:cubicBezTo>
                        <a:pt x="43404" y="55921"/>
                        <a:pt x="45518" y="52019"/>
                        <a:pt x="46493" y="46980"/>
                      </a:cubicBezTo>
                      <a:lnTo>
                        <a:pt x="54783" y="163"/>
                      </a:lnTo>
                      <a:lnTo>
                        <a:pt x="70063" y="163"/>
                      </a:lnTo>
                      <a:lnTo>
                        <a:pt x="61774" y="46980"/>
                      </a:lnTo>
                      <a:cubicBezTo>
                        <a:pt x="60636" y="53482"/>
                        <a:pt x="58197" y="59009"/>
                        <a:pt x="54783" y="63398"/>
                      </a:cubicBezTo>
                      <a:cubicBezTo>
                        <a:pt x="51370" y="67787"/>
                        <a:pt x="46980" y="71201"/>
                        <a:pt x="41941" y="73315"/>
                      </a:cubicBezTo>
                      <a:cubicBezTo>
                        <a:pt x="36901" y="75428"/>
                        <a:pt x="31537" y="76566"/>
                        <a:pt x="25685" y="76566"/>
                      </a:cubicBezTo>
                      <a:cubicBezTo>
                        <a:pt x="18045" y="76566"/>
                        <a:pt x="11868" y="74615"/>
                        <a:pt x="7153" y="70551"/>
                      </a:cubicBezTo>
                      <a:cubicBezTo>
                        <a:pt x="2439" y="66487"/>
                        <a:pt x="0" y="60797"/>
                        <a:pt x="0" y="53482"/>
                      </a:cubicBezTo>
                      <a:cubicBezTo>
                        <a:pt x="0" y="51531"/>
                        <a:pt x="163" y="49256"/>
                        <a:pt x="651" y="46817"/>
                      </a:cubicBezTo>
                      <a:lnTo>
                        <a:pt x="8942" y="0"/>
                      </a:lnTo>
                      <a:lnTo>
                        <a:pt x="24060"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777E853-A077-987E-0ABD-5D6F125FCF21}"/>
                    </a:ext>
                  </a:extLst>
                </p:cNvPr>
                <p:cNvSpPr/>
                <p:nvPr/>
              </p:nvSpPr>
              <p:spPr>
                <a:xfrm>
                  <a:off x="10619069" y="6407871"/>
                  <a:ext cx="65349" cy="75752"/>
                </a:xfrm>
                <a:custGeom>
                  <a:avLst/>
                  <a:gdLst>
                    <a:gd name="connsiteX0" fmla="*/ 59335 w 65349"/>
                    <a:gd name="connsiteY0" fmla="*/ 5364 h 75752"/>
                    <a:gd name="connsiteX1" fmla="*/ 65349 w 65349"/>
                    <a:gd name="connsiteY1" fmla="*/ 19019 h 75752"/>
                    <a:gd name="connsiteX2" fmla="*/ 65024 w 65349"/>
                    <a:gd name="connsiteY2" fmla="*/ 23246 h 75752"/>
                    <a:gd name="connsiteX3" fmla="*/ 58359 w 65349"/>
                    <a:gd name="connsiteY3" fmla="*/ 36576 h 75752"/>
                    <a:gd name="connsiteX4" fmla="*/ 44054 w 65349"/>
                    <a:gd name="connsiteY4" fmla="*/ 45029 h 75752"/>
                    <a:gd name="connsiteX5" fmla="*/ 56733 w 65349"/>
                    <a:gd name="connsiteY5" fmla="*/ 75753 h 75752"/>
                    <a:gd name="connsiteX6" fmla="*/ 39015 w 65349"/>
                    <a:gd name="connsiteY6" fmla="*/ 75753 h 75752"/>
                    <a:gd name="connsiteX7" fmla="*/ 27798 w 65349"/>
                    <a:gd name="connsiteY7" fmla="*/ 46167 h 75752"/>
                    <a:gd name="connsiteX8" fmla="*/ 20483 w 65349"/>
                    <a:gd name="connsiteY8" fmla="*/ 46167 h 75752"/>
                    <a:gd name="connsiteX9" fmla="*/ 15281 w 65349"/>
                    <a:gd name="connsiteY9" fmla="*/ 75753 h 75752"/>
                    <a:gd name="connsiteX10" fmla="*/ 0 w 65349"/>
                    <a:gd name="connsiteY10" fmla="*/ 75753 h 75752"/>
                    <a:gd name="connsiteX11" fmla="*/ 13493 w 65349"/>
                    <a:gd name="connsiteY11" fmla="*/ 0 h 75752"/>
                    <a:gd name="connsiteX12" fmla="*/ 41941 w 65349"/>
                    <a:gd name="connsiteY12" fmla="*/ 0 h 75752"/>
                    <a:gd name="connsiteX13" fmla="*/ 59498 w 65349"/>
                    <a:gd name="connsiteY13" fmla="*/ 5202 h 75752"/>
                    <a:gd name="connsiteX14" fmla="*/ 49581 w 65349"/>
                    <a:gd name="connsiteY14" fmla="*/ 20970 h 75752"/>
                    <a:gd name="connsiteX15" fmla="*/ 46980 w 65349"/>
                    <a:gd name="connsiteY15" fmla="*/ 14630 h 75752"/>
                    <a:gd name="connsiteX16" fmla="*/ 39015 w 65349"/>
                    <a:gd name="connsiteY16" fmla="*/ 12355 h 75752"/>
                    <a:gd name="connsiteX17" fmla="*/ 26335 w 65349"/>
                    <a:gd name="connsiteY17" fmla="*/ 12355 h 75752"/>
                    <a:gd name="connsiteX18" fmla="*/ 22271 w 65349"/>
                    <a:gd name="connsiteY18" fmla="*/ 35113 h 75752"/>
                    <a:gd name="connsiteX19" fmla="*/ 34951 w 65349"/>
                    <a:gd name="connsiteY19" fmla="*/ 35113 h 75752"/>
                    <a:gd name="connsiteX20" fmla="*/ 44704 w 65349"/>
                    <a:gd name="connsiteY20" fmla="*/ 32024 h 75752"/>
                    <a:gd name="connsiteX21" fmla="*/ 49256 w 65349"/>
                    <a:gd name="connsiteY21" fmla="*/ 23734 h 75752"/>
                    <a:gd name="connsiteX22" fmla="*/ 49419 w 65349"/>
                    <a:gd name="connsiteY22" fmla="*/ 21133 h 7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349" h="75752">
                      <a:moveTo>
                        <a:pt x="59335" y="5364"/>
                      </a:moveTo>
                      <a:cubicBezTo>
                        <a:pt x="63236" y="8941"/>
                        <a:pt x="65349" y="13492"/>
                        <a:pt x="65349" y="19019"/>
                      </a:cubicBezTo>
                      <a:cubicBezTo>
                        <a:pt x="65349" y="20320"/>
                        <a:pt x="65349" y="21783"/>
                        <a:pt x="65024" y="23246"/>
                      </a:cubicBezTo>
                      <a:cubicBezTo>
                        <a:pt x="64211" y="28123"/>
                        <a:pt x="61935" y="32675"/>
                        <a:pt x="58359" y="36576"/>
                      </a:cubicBezTo>
                      <a:cubicBezTo>
                        <a:pt x="54783" y="40640"/>
                        <a:pt x="49906" y="43403"/>
                        <a:pt x="44054" y="45029"/>
                      </a:cubicBezTo>
                      <a:lnTo>
                        <a:pt x="56733" y="75753"/>
                      </a:lnTo>
                      <a:lnTo>
                        <a:pt x="39015" y="75753"/>
                      </a:lnTo>
                      <a:lnTo>
                        <a:pt x="27798" y="46167"/>
                      </a:lnTo>
                      <a:lnTo>
                        <a:pt x="20483" y="46167"/>
                      </a:lnTo>
                      <a:lnTo>
                        <a:pt x="15281" y="75753"/>
                      </a:lnTo>
                      <a:lnTo>
                        <a:pt x="0" y="75753"/>
                      </a:lnTo>
                      <a:lnTo>
                        <a:pt x="13493" y="0"/>
                      </a:lnTo>
                      <a:lnTo>
                        <a:pt x="41941" y="0"/>
                      </a:lnTo>
                      <a:cubicBezTo>
                        <a:pt x="49743" y="0"/>
                        <a:pt x="55595" y="1788"/>
                        <a:pt x="59498" y="5202"/>
                      </a:cubicBezTo>
                      <a:close/>
                      <a:moveTo>
                        <a:pt x="49581" y="20970"/>
                      </a:moveTo>
                      <a:cubicBezTo>
                        <a:pt x="49581" y="18207"/>
                        <a:pt x="48768" y="16093"/>
                        <a:pt x="46980" y="14630"/>
                      </a:cubicBezTo>
                      <a:cubicBezTo>
                        <a:pt x="45192" y="13167"/>
                        <a:pt x="42591" y="12355"/>
                        <a:pt x="39015" y="12355"/>
                      </a:cubicBezTo>
                      <a:lnTo>
                        <a:pt x="26335" y="12355"/>
                      </a:lnTo>
                      <a:lnTo>
                        <a:pt x="22271" y="35113"/>
                      </a:lnTo>
                      <a:lnTo>
                        <a:pt x="34951" y="35113"/>
                      </a:lnTo>
                      <a:cubicBezTo>
                        <a:pt x="39015" y="35113"/>
                        <a:pt x="42266" y="34138"/>
                        <a:pt x="44704" y="32024"/>
                      </a:cubicBezTo>
                      <a:cubicBezTo>
                        <a:pt x="47143" y="29911"/>
                        <a:pt x="48605" y="27147"/>
                        <a:pt x="49256" y="23734"/>
                      </a:cubicBezTo>
                      <a:cubicBezTo>
                        <a:pt x="49256" y="22433"/>
                        <a:pt x="49419" y="21620"/>
                        <a:pt x="49419" y="21133"/>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5CA9CEFF-9E7A-BD80-9C82-315BC0F15C79}"/>
                    </a:ext>
                  </a:extLst>
                </p:cNvPr>
                <p:cNvSpPr/>
                <p:nvPr/>
              </p:nvSpPr>
              <p:spPr>
                <a:xfrm>
                  <a:off x="10778540" y="6408033"/>
                  <a:ext cx="66162" cy="75752"/>
                </a:xfrm>
                <a:custGeom>
                  <a:avLst/>
                  <a:gdLst>
                    <a:gd name="connsiteX0" fmla="*/ 60310 w 66162"/>
                    <a:gd name="connsiteY0" fmla="*/ 30561 h 75752"/>
                    <a:gd name="connsiteX1" fmla="*/ 49906 w 66162"/>
                    <a:gd name="connsiteY1" fmla="*/ 36901 h 75752"/>
                    <a:gd name="connsiteX2" fmla="*/ 58359 w 66162"/>
                    <a:gd name="connsiteY2" fmla="*/ 42103 h 75752"/>
                    <a:gd name="connsiteX3" fmla="*/ 61611 w 66162"/>
                    <a:gd name="connsiteY3" fmla="*/ 51857 h 75752"/>
                    <a:gd name="connsiteX4" fmla="*/ 61285 w 66162"/>
                    <a:gd name="connsiteY4" fmla="*/ 55270 h 75752"/>
                    <a:gd name="connsiteX5" fmla="*/ 52019 w 66162"/>
                    <a:gd name="connsiteY5" fmla="*/ 70063 h 75752"/>
                    <a:gd name="connsiteX6" fmla="*/ 32675 w 66162"/>
                    <a:gd name="connsiteY6" fmla="*/ 75753 h 75752"/>
                    <a:gd name="connsiteX7" fmla="*/ 0 w 66162"/>
                    <a:gd name="connsiteY7" fmla="*/ 75753 h 75752"/>
                    <a:gd name="connsiteX8" fmla="*/ 13493 w 66162"/>
                    <a:gd name="connsiteY8" fmla="*/ 0 h 75752"/>
                    <a:gd name="connsiteX9" fmla="*/ 44704 w 66162"/>
                    <a:gd name="connsiteY9" fmla="*/ 0 h 75752"/>
                    <a:gd name="connsiteX10" fmla="*/ 60636 w 66162"/>
                    <a:gd name="connsiteY10" fmla="*/ 4389 h 75752"/>
                    <a:gd name="connsiteX11" fmla="*/ 66162 w 66162"/>
                    <a:gd name="connsiteY11" fmla="*/ 15931 h 75752"/>
                    <a:gd name="connsiteX12" fmla="*/ 65837 w 66162"/>
                    <a:gd name="connsiteY12" fmla="*/ 19507 h 75752"/>
                    <a:gd name="connsiteX13" fmla="*/ 60473 w 66162"/>
                    <a:gd name="connsiteY13" fmla="*/ 30561 h 75752"/>
                    <a:gd name="connsiteX14" fmla="*/ 46330 w 66162"/>
                    <a:gd name="connsiteY14" fmla="*/ 51206 h 75752"/>
                    <a:gd name="connsiteX15" fmla="*/ 43566 w 66162"/>
                    <a:gd name="connsiteY15" fmla="*/ 45029 h 75752"/>
                    <a:gd name="connsiteX16" fmla="*/ 35926 w 66162"/>
                    <a:gd name="connsiteY16" fmla="*/ 42753 h 75752"/>
                    <a:gd name="connsiteX17" fmla="*/ 20971 w 66162"/>
                    <a:gd name="connsiteY17" fmla="*/ 42753 h 75752"/>
                    <a:gd name="connsiteX18" fmla="*/ 17394 w 66162"/>
                    <a:gd name="connsiteY18" fmla="*/ 63561 h 75752"/>
                    <a:gd name="connsiteX19" fmla="*/ 32675 w 66162"/>
                    <a:gd name="connsiteY19" fmla="*/ 63561 h 75752"/>
                    <a:gd name="connsiteX20" fmla="*/ 41778 w 66162"/>
                    <a:gd name="connsiteY20" fmla="*/ 60797 h 75752"/>
                    <a:gd name="connsiteX21" fmla="*/ 46167 w 66162"/>
                    <a:gd name="connsiteY21" fmla="*/ 53157 h 75752"/>
                    <a:gd name="connsiteX22" fmla="*/ 46330 w 66162"/>
                    <a:gd name="connsiteY22" fmla="*/ 51044 h 75752"/>
                    <a:gd name="connsiteX23" fmla="*/ 50069 w 66162"/>
                    <a:gd name="connsiteY23" fmla="*/ 19832 h 75752"/>
                    <a:gd name="connsiteX24" fmla="*/ 47630 w 66162"/>
                    <a:gd name="connsiteY24" fmla="*/ 13980 h 75752"/>
                    <a:gd name="connsiteX25" fmla="*/ 40316 w 66162"/>
                    <a:gd name="connsiteY25" fmla="*/ 11867 h 75752"/>
                    <a:gd name="connsiteX26" fmla="*/ 26497 w 66162"/>
                    <a:gd name="connsiteY26" fmla="*/ 11867 h 75752"/>
                    <a:gd name="connsiteX27" fmla="*/ 23083 w 66162"/>
                    <a:gd name="connsiteY27" fmla="*/ 31374 h 75752"/>
                    <a:gd name="connsiteX28" fmla="*/ 36901 w 66162"/>
                    <a:gd name="connsiteY28" fmla="*/ 31374 h 75752"/>
                    <a:gd name="connsiteX29" fmla="*/ 45679 w 66162"/>
                    <a:gd name="connsiteY29" fmla="*/ 28773 h 75752"/>
                    <a:gd name="connsiteX30" fmla="*/ 49906 w 66162"/>
                    <a:gd name="connsiteY30" fmla="*/ 21621 h 75752"/>
                    <a:gd name="connsiteX31" fmla="*/ 49906 w 66162"/>
                    <a:gd name="connsiteY31" fmla="*/ 19670 h 7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162" h="75752">
                      <a:moveTo>
                        <a:pt x="60310" y="30561"/>
                      </a:moveTo>
                      <a:cubicBezTo>
                        <a:pt x="57384" y="33487"/>
                        <a:pt x="53970" y="35601"/>
                        <a:pt x="49906" y="36901"/>
                      </a:cubicBezTo>
                      <a:cubicBezTo>
                        <a:pt x="53320" y="37551"/>
                        <a:pt x="56246" y="39340"/>
                        <a:pt x="58359" y="42103"/>
                      </a:cubicBezTo>
                      <a:cubicBezTo>
                        <a:pt x="60473" y="44867"/>
                        <a:pt x="61611" y="48118"/>
                        <a:pt x="61611" y="51857"/>
                      </a:cubicBezTo>
                      <a:cubicBezTo>
                        <a:pt x="61611" y="52832"/>
                        <a:pt x="61611" y="53970"/>
                        <a:pt x="61285" y="55270"/>
                      </a:cubicBezTo>
                      <a:cubicBezTo>
                        <a:pt x="60310" y="61448"/>
                        <a:pt x="57221" y="66325"/>
                        <a:pt x="52019" y="70063"/>
                      </a:cubicBezTo>
                      <a:cubicBezTo>
                        <a:pt x="46817" y="73802"/>
                        <a:pt x="40316" y="75753"/>
                        <a:pt x="32675" y="75753"/>
                      </a:cubicBezTo>
                      <a:lnTo>
                        <a:pt x="0" y="75753"/>
                      </a:lnTo>
                      <a:lnTo>
                        <a:pt x="13493" y="0"/>
                      </a:lnTo>
                      <a:lnTo>
                        <a:pt x="44704" y="0"/>
                      </a:lnTo>
                      <a:cubicBezTo>
                        <a:pt x="51531" y="0"/>
                        <a:pt x="56896" y="1463"/>
                        <a:pt x="60636" y="4389"/>
                      </a:cubicBezTo>
                      <a:cubicBezTo>
                        <a:pt x="64374" y="7315"/>
                        <a:pt x="66162" y="11217"/>
                        <a:pt x="66162" y="15931"/>
                      </a:cubicBezTo>
                      <a:cubicBezTo>
                        <a:pt x="66162" y="17069"/>
                        <a:pt x="66162" y="18207"/>
                        <a:pt x="65837" y="19507"/>
                      </a:cubicBezTo>
                      <a:cubicBezTo>
                        <a:pt x="65187" y="23896"/>
                        <a:pt x="63399" y="27635"/>
                        <a:pt x="60473" y="30561"/>
                      </a:cubicBezTo>
                      <a:close/>
                      <a:moveTo>
                        <a:pt x="46330" y="51206"/>
                      </a:moveTo>
                      <a:cubicBezTo>
                        <a:pt x="46330" y="48605"/>
                        <a:pt x="45355" y="46492"/>
                        <a:pt x="43566" y="45029"/>
                      </a:cubicBezTo>
                      <a:cubicBezTo>
                        <a:pt x="41778" y="43566"/>
                        <a:pt x="39178" y="42753"/>
                        <a:pt x="35926" y="42753"/>
                      </a:cubicBezTo>
                      <a:lnTo>
                        <a:pt x="20971" y="42753"/>
                      </a:lnTo>
                      <a:lnTo>
                        <a:pt x="17394" y="63561"/>
                      </a:lnTo>
                      <a:lnTo>
                        <a:pt x="32675" y="63561"/>
                      </a:lnTo>
                      <a:cubicBezTo>
                        <a:pt x="36413" y="63561"/>
                        <a:pt x="39339" y="62586"/>
                        <a:pt x="41778" y="60797"/>
                      </a:cubicBezTo>
                      <a:cubicBezTo>
                        <a:pt x="44217" y="59009"/>
                        <a:pt x="45679" y="56408"/>
                        <a:pt x="46167" y="53157"/>
                      </a:cubicBezTo>
                      <a:cubicBezTo>
                        <a:pt x="46167" y="52182"/>
                        <a:pt x="46330" y="51369"/>
                        <a:pt x="46330" y="51044"/>
                      </a:cubicBezTo>
                      <a:close/>
                      <a:moveTo>
                        <a:pt x="50069" y="19832"/>
                      </a:moveTo>
                      <a:cubicBezTo>
                        <a:pt x="50069" y="17231"/>
                        <a:pt x="49256" y="15281"/>
                        <a:pt x="47630" y="13980"/>
                      </a:cubicBezTo>
                      <a:cubicBezTo>
                        <a:pt x="46005" y="12680"/>
                        <a:pt x="43566" y="11867"/>
                        <a:pt x="40316" y="11867"/>
                      </a:cubicBezTo>
                      <a:lnTo>
                        <a:pt x="26497" y="11867"/>
                      </a:lnTo>
                      <a:lnTo>
                        <a:pt x="23083" y="31374"/>
                      </a:lnTo>
                      <a:lnTo>
                        <a:pt x="36901" y="31374"/>
                      </a:lnTo>
                      <a:cubicBezTo>
                        <a:pt x="40477" y="31374"/>
                        <a:pt x="43403" y="30561"/>
                        <a:pt x="45679" y="28773"/>
                      </a:cubicBezTo>
                      <a:cubicBezTo>
                        <a:pt x="47955" y="27148"/>
                        <a:pt x="49419" y="24709"/>
                        <a:pt x="49906" y="21621"/>
                      </a:cubicBezTo>
                      <a:cubicBezTo>
                        <a:pt x="49906" y="21133"/>
                        <a:pt x="49906" y="20483"/>
                        <a:pt x="49906" y="19670"/>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155CCF7-3D35-AE8A-5035-ADAA250983AF}"/>
                    </a:ext>
                  </a:extLst>
                </p:cNvPr>
                <p:cNvSpPr/>
                <p:nvPr/>
              </p:nvSpPr>
              <p:spPr>
                <a:xfrm>
                  <a:off x="10882903" y="6407871"/>
                  <a:ext cx="70064" cy="76565"/>
                </a:xfrm>
                <a:custGeom>
                  <a:avLst/>
                  <a:gdLst>
                    <a:gd name="connsiteX0" fmla="*/ 24060 w 70064"/>
                    <a:gd name="connsiteY0" fmla="*/ 163 h 76565"/>
                    <a:gd name="connsiteX1" fmla="*/ 15769 w 70064"/>
                    <a:gd name="connsiteY1" fmla="*/ 46980 h 76565"/>
                    <a:gd name="connsiteX2" fmla="*/ 15281 w 70064"/>
                    <a:gd name="connsiteY2" fmla="*/ 51206 h 76565"/>
                    <a:gd name="connsiteX3" fmla="*/ 18695 w 70064"/>
                    <a:gd name="connsiteY3" fmla="*/ 59822 h 76565"/>
                    <a:gd name="connsiteX4" fmla="*/ 28286 w 70064"/>
                    <a:gd name="connsiteY4" fmla="*/ 62748 h 76565"/>
                    <a:gd name="connsiteX5" fmla="*/ 40316 w 70064"/>
                    <a:gd name="connsiteY5" fmla="*/ 58684 h 76565"/>
                    <a:gd name="connsiteX6" fmla="*/ 46493 w 70064"/>
                    <a:gd name="connsiteY6" fmla="*/ 46980 h 76565"/>
                    <a:gd name="connsiteX7" fmla="*/ 54784 w 70064"/>
                    <a:gd name="connsiteY7" fmla="*/ 163 h 76565"/>
                    <a:gd name="connsiteX8" fmla="*/ 70064 w 70064"/>
                    <a:gd name="connsiteY8" fmla="*/ 163 h 76565"/>
                    <a:gd name="connsiteX9" fmla="*/ 61774 w 70064"/>
                    <a:gd name="connsiteY9" fmla="*/ 46980 h 76565"/>
                    <a:gd name="connsiteX10" fmla="*/ 54784 w 70064"/>
                    <a:gd name="connsiteY10" fmla="*/ 63398 h 76565"/>
                    <a:gd name="connsiteX11" fmla="*/ 41941 w 70064"/>
                    <a:gd name="connsiteY11" fmla="*/ 73315 h 76565"/>
                    <a:gd name="connsiteX12" fmla="*/ 25685 w 70064"/>
                    <a:gd name="connsiteY12" fmla="*/ 76566 h 76565"/>
                    <a:gd name="connsiteX13" fmla="*/ 7153 w 70064"/>
                    <a:gd name="connsiteY13" fmla="*/ 70551 h 76565"/>
                    <a:gd name="connsiteX14" fmla="*/ 0 w 70064"/>
                    <a:gd name="connsiteY14" fmla="*/ 53482 h 76565"/>
                    <a:gd name="connsiteX15" fmla="*/ 651 w 70064"/>
                    <a:gd name="connsiteY15" fmla="*/ 46817 h 76565"/>
                    <a:gd name="connsiteX16" fmla="*/ 8942 w 70064"/>
                    <a:gd name="connsiteY16" fmla="*/ 0 h 76565"/>
                    <a:gd name="connsiteX17" fmla="*/ 24060 w 70064"/>
                    <a:gd name="connsiteY17" fmla="*/ 0 h 7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64" h="76565">
                      <a:moveTo>
                        <a:pt x="24060" y="163"/>
                      </a:moveTo>
                      <a:lnTo>
                        <a:pt x="15769" y="46980"/>
                      </a:lnTo>
                      <a:cubicBezTo>
                        <a:pt x="15443" y="48931"/>
                        <a:pt x="15281" y="50394"/>
                        <a:pt x="15281" y="51206"/>
                      </a:cubicBezTo>
                      <a:cubicBezTo>
                        <a:pt x="15281" y="54945"/>
                        <a:pt x="16419" y="57871"/>
                        <a:pt x="18695" y="59822"/>
                      </a:cubicBezTo>
                      <a:cubicBezTo>
                        <a:pt x="20971" y="61773"/>
                        <a:pt x="24060" y="62748"/>
                        <a:pt x="28286" y="62748"/>
                      </a:cubicBezTo>
                      <a:cubicBezTo>
                        <a:pt x="33163" y="62748"/>
                        <a:pt x="37227" y="61448"/>
                        <a:pt x="40316" y="58684"/>
                      </a:cubicBezTo>
                      <a:cubicBezTo>
                        <a:pt x="43404" y="55921"/>
                        <a:pt x="45518" y="52019"/>
                        <a:pt x="46493" y="46980"/>
                      </a:cubicBezTo>
                      <a:lnTo>
                        <a:pt x="54784" y="163"/>
                      </a:lnTo>
                      <a:lnTo>
                        <a:pt x="70064" y="163"/>
                      </a:lnTo>
                      <a:lnTo>
                        <a:pt x="61774" y="46980"/>
                      </a:lnTo>
                      <a:cubicBezTo>
                        <a:pt x="60636" y="53482"/>
                        <a:pt x="58197" y="59009"/>
                        <a:pt x="54784" y="63398"/>
                      </a:cubicBezTo>
                      <a:cubicBezTo>
                        <a:pt x="51370" y="67787"/>
                        <a:pt x="46980" y="71201"/>
                        <a:pt x="41941" y="73315"/>
                      </a:cubicBezTo>
                      <a:cubicBezTo>
                        <a:pt x="36901" y="75428"/>
                        <a:pt x="31537" y="76566"/>
                        <a:pt x="25685" y="76566"/>
                      </a:cubicBezTo>
                      <a:cubicBezTo>
                        <a:pt x="18045" y="76566"/>
                        <a:pt x="11868" y="74615"/>
                        <a:pt x="7153" y="70551"/>
                      </a:cubicBezTo>
                      <a:cubicBezTo>
                        <a:pt x="2439" y="66487"/>
                        <a:pt x="0" y="60797"/>
                        <a:pt x="0" y="53482"/>
                      </a:cubicBezTo>
                      <a:cubicBezTo>
                        <a:pt x="0" y="51531"/>
                        <a:pt x="163" y="49256"/>
                        <a:pt x="651" y="46817"/>
                      </a:cubicBezTo>
                      <a:lnTo>
                        <a:pt x="8942" y="0"/>
                      </a:lnTo>
                      <a:lnTo>
                        <a:pt x="24060"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6C92F887-7BD7-1517-F772-E12CB76508BC}"/>
                    </a:ext>
                  </a:extLst>
                </p:cNvPr>
                <p:cNvSpPr/>
                <p:nvPr/>
              </p:nvSpPr>
              <p:spPr>
                <a:xfrm>
                  <a:off x="10987268" y="6407221"/>
                  <a:ext cx="57891" cy="77541"/>
                </a:xfrm>
                <a:custGeom>
                  <a:avLst/>
                  <a:gdLst>
                    <a:gd name="connsiteX0" fmla="*/ 7315 w 57891"/>
                    <a:gd name="connsiteY0" fmla="*/ 72177 h 77541"/>
                    <a:gd name="connsiteX1" fmla="*/ 0 w 57891"/>
                    <a:gd name="connsiteY1" fmla="*/ 57709 h 77541"/>
                    <a:gd name="connsiteX2" fmla="*/ 163 w 57891"/>
                    <a:gd name="connsiteY2" fmla="*/ 54783 h 77541"/>
                    <a:gd name="connsiteX3" fmla="*/ 15605 w 57891"/>
                    <a:gd name="connsiteY3" fmla="*/ 54783 h 77541"/>
                    <a:gd name="connsiteX4" fmla="*/ 18044 w 57891"/>
                    <a:gd name="connsiteY4" fmla="*/ 62260 h 77541"/>
                    <a:gd name="connsiteX5" fmla="*/ 26497 w 57891"/>
                    <a:gd name="connsiteY5" fmla="*/ 65187 h 77541"/>
                    <a:gd name="connsiteX6" fmla="*/ 35275 w 57891"/>
                    <a:gd name="connsiteY6" fmla="*/ 62911 h 77541"/>
                    <a:gd name="connsiteX7" fmla="*/ 38527 w 57891"/>
                    <a:gd name="connsiteY7" fmla="*/ 56246 h 77541"/>
                    <a:gd name="connsiteX8" fmla="*/ 35275 w 57891"/>
                    <a:gd name="connsiteY8" fmla="*/ 49906 h 77541"/>
                    <a:gd name="connsiteX9" fmla="*/ 24871 w 57891"/>
                    <a:gd name="connsiteY9" fmla="*/ 44541 h 77541"/>
                    <a:gd name="connsiteX10" fmla="*/ 14305 w 57891"/>
                    <a:gd name="connsiteY10" fmla="*/ 39502 h 77541"/>
                    <a:gd name="connsiteX11" fmla="*/ 7315 w 57891"/>
                    <a:gd name="connsiteY11" fmla="*/ 33162 h 77541"/>
                    <a:gd name="connsiteX12" fmla="*/ 4388 w 57891"/>
                    <a:gd name="connsiteY12" fmla="*/ 22921 h 77541"/>
                    <a:gd name="connsiteX13" fmla="*/ 7965 w 57891"/>
                    <a:gd name="connsiteY13" fmla="*/ 10729 h 77541"/>
                    <a:gd name="connsiteX14" fmla="*/ 17881 w 57891"/>
                    <a:gd name="connsiteY14" fmla="*/ 2763 h 77541"/>
                    <a:gd name="connsiteX15" fmla="*/ 32349 w 57891"/>
                    <a:gd name="connsiteY15" fmla="*/ 0 h 77541"/>
                    <a:gd name="connsiteX16" fmla="*/ 46329 w 57891"/>
                    <a:gd name="connsiteY16" fmla="*/ 2601 h 77541"/>
                    <a:gd name="connsiteX17" fmla="*/ 55270 w 57891"/>
                    <a:gd name="connsiteY17" fmla="*/ 10079 h 77541"/>
                    <a:gd name="connsiteX18" fmla="*/ 57871 w 57891"/>
                    <a:gd name="connsiteY18" fmla="*/ 21458 h 77541"/>
                    <a:gd name="connsiteX19" fmla="*/ 41778 w 57891"/>
                    <a:gd name="connsiteY19" fmla="*/ 21458 h 77541"/>
                    <a:gd name="connsiteX20" fmla="*/ 41778 w 57891"/>
                    <a:gd name="connsiteY20" fmla="*/ 20320 h 77541"/>
                    <a:gd name="connsiteX21" fmla="*/ 39177 w 57891"/>
                    <a:gd name="connsiteY21" fmla="*/ 14468 h 77541"/>
                    <a:gd name="connsiteX22" fmla="*/ 31699 w 57891"/>
                    <a:gd name="connsiteY22" fmla="*/ 12192 h 77541"/>
                    <a:gd name="connsiteX23" fmla="*/ 23409 w 57891"/>
                    <a:gd name="connsiteY23" fmla="*/ 14630 h 77541"/>
                    <a:gd name="connsiteX24" fmla="*/ 20320 w 57891"/>
                    <a:gd name="connsiteY24" fmla="*/ 21133 h 77541"/>
                    <a:gd name="connsiteX25" fmla="*/ 22108 w 57891"/>
                    <a:gd name="connsiteY25" fmla="*/ 25847 h 77541"/>
                    <a:gd name="connsiteX26" fmla="*/ 26497 w 57891"/>
                    <a:gd name="connsiteY26" fmla="*/ 29261 h 77541"/>
                    <a:gd name="connsiteX27" fmla="*/ 33974 w 57891"/>
                    <a:gd name="connsiteY27" fmla="*/ 33000 h 77541"/>
                    <a:gd name="connsiteX28" fmla="*/ 44541 w 57891"/>
                    <a:gd name="connsiteY28" fmla="*/ 38364 h 77541"/>
                    <a:gd name="connsiteX29" fmla="*/ 51531 w 57891"/>
                    <a:gd name="connsiteY29" fmla="*/ 45029 h 77541"/>
                    <a:gd name="connsiteX30" fmla="*/ 54457 w 57891"/>
                    <a:gd name="connsiteY30" fmla="*/ 55108 h 77541"/>
                    <a:gd name="connsiteX31" fmla="*/ 50881 w 57891"/>
                    <a:gd name="connsiteY31" fmla="*/ 66650 h 77541"/>
                    <a:gd name="connsiteX32" fmla="*/ 40964 w 57891"/>
                    <a:gd name="connsiteY32" fmla="*/ 74615 h 77541"/>
                    <a:gd name="connsiteX33" fmla="*/ 26009 w 57891"/>
                    <a:gd name="connsiteY33" fmla="*/ 77541 h 77541"/>
                    <a:gd name="connsiteX34" fmla="*/ 7315 w 57891"/>
                    <a:gd name="connsiteY34" fmla="*/ 72339 h 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91" h="77541">
                      <a:moveTo>
                        <a:pt x="7315" y="72177"/>
                      </a:moveTo>
                      <a:cubicBezTo>
                        <a:pt x="2438" y="68763"/>
                        <a:pt x="0" y="63886"/>
                        <a:pt x="0" y="57709"/>
                      </a:cubicBezTo>
                      <a:cubicBezTo>
                        <a:pt x="0" y="57059"/>
                        <a:pt x="0" y="56083"/>
                        <a:pt x="163" y="54783"/>
                      </a:cubicBezTo>
                      <a:lnTo>
                        <a:pt x="15605" y="54783"/>
                      </a:lnTo>
                      <a:cubicBezTo>
                        <a:pt x="15281" y="57871"/>
                        <a:pt x="16093" y="60310"/>
                        <a:pt x="18044" y="62260"/>
                      </a:cubicBezTo>
                      <a:cubicBezTo>
                        <a:pt x="19995" y="64211"/>
                        <a:pt x="22758" y="65187"/>
                        <a:pt x="26497" y="65187"/>
                      </a:cubicBezTo>
                      <a:cubicBezTo>
                        <a:pt x="30236" y="65187"/>
                        <a:pt x="33162" y="64374"/>
                        <a:pt x="35275" y="62911"/>
                      </a:cubicBezTo>
                      <a:cubicBezTo>
                        <a:pt x="37389" y="61285"/>
                        <a:pt x="38527" y="59172"/>
                        <a:pt x="38527" y="56246"/>
                      </a:cubicBezTo>
                      <a:cubicBezTo>
                        <a:pt x="38527" y="53645"/>
                        <a:pt x="37389" y="51369"/>
                        <a:pt x="35275" y="49906"/>
                      </a:cubicBezTo>
                      <a:cubicBezTo>
                        <a:pt x="32999" y="48280"/>
                        <a:pt x="29586" y="46492"/>
                        <a:pt x="24871" y="44541"/>
                      </a:cubicBezTo>
                      <a:cubicBezTo>
                        <a:pt x="20483" y="42753"/>
                        <a:pt x="17069" y="41128"/>
                        <a:pt x="14305" y="39502"/>
                      </a:cubicBezTo>
                      <a:cubicBezTo>
                        <a:pt x="11541" y="38039"/>
                        <a:pt x="9266" y="35926"/>
                        <a:pt x="7315" y="33162"/>
                      </a:cubicBezTo>
                      <a:cubicBezTo>
                        <a:pt x="5364" y="30399"/>
                        <a:pt x="4388" y="26985"/>
                        <a:pt x="4388" y="22921"/>
                      </a:cubicBezTo>
                      <a:cubicBezTo>
                        <a:pt x="4388" y="18207"/>
                        <a:pt x="5526" y="14143"/>
                        <a:pt x="7965" y="10729"/>
                      </a:cubicBezTo>
                      <a:cubicBezTo>
                        <a:pt x="10404" y="7315"/>
                        <a:pt x="13654" y="4552"/>
                        <a:pt x="17881" y="2763"/>
                      </a:cubicBezTo>
                      <a:cubicBezTo>
                        <a:pt x="22108" y="813"/>
                        <a:pt x="26985" y="0"/>
                        <a:pt x="32349" y="0"/>
                      </a:cubicBezTo>
                      <a:cubicBezTo>
                        <a:pt x="37714" y="0"/>
                        <a:pt x="42428" y="813"/>
                        <a:pt x="46329" y="2601"/>
                      </a:cubicBezTo>
                      <a:cubicBezTo>
                        <a:pt x="50230" y="4389"/>
                        <a:pt x="53156" y="6827"/>
                        <a:pt x="55270" y="10079"/>
                      </a:cubicBezTo>
                      <a:cubicBezTo>
                        <a:pt x="57220" y="13330"/>
                        <a:pt x="58034" y="17069"/>
                        <a:pt x="57871" y="21458"/>
                      </a:cubicBezTo>
                      <a:lnTo>
                        <a:pt x="41778" y="21458"/>
                      </a:lnTo>
                      <a:lnTo>
                        <a:pt x="41778" y="20320"/>
                      </a:lnTo>
                      <a:cubicBezTo>
                        <a:pt x="41778" y="17882"/>
                        <a:pt x="40964" y="15931"/>
                        <a:pt x="39177" y="14468"/>
                      </a:cubicBezTo>
                      <a:cubicBezTo>
                        <a:pt x="37389" y="13005"/>
                        <a:pt x="34950" y="12192"/>
                        <a:pt x="31699" y="12192"/>
                      </a:cubicBezTo>
                      <a:cubicBezTo>
                        <a:pt x="28285" y="12192"/>
                        <a:pt x="25522" y="13005"/>
                        <a:pt x="23409" y="14630"/>
                      </a:cubicBezTo>
                      <a:cubicBezTo>
                        <a:pt x="21295" y="16256"/>
                        <a:pt x="20320" y="18369"/>
                        <a:pt x="20320" y="21133"/>
                      </a:cubicBezTo>
                      <a:cubicBezTo>
                        <a:pt x="20320" y="22921"/>
                        <a:pt x="20970" y="24547"/>
                        <a:pt x="22108" y="25847"/>
                      </a:cubicBezTo>
                      <a:cubicBezTo>
                        <a:pt x="23246" y="27147"/>
                        <a:pt x="24708" y="28285"/>
                        <a:pt x="26497" y="29261"/>
                      </a:cubicBezTo>
                      <a:cubicBezTo>
                        <a:pt x="28285" y="30236"/>
                        <a:pt x="30724" y="31537"/>
                        <a:pt x="33974" y="33000"/>
                      </a:cubicBezTo>
                      <a:cubicBezTo>
                        <a:pt x="38201" y="34950"/>
                        <a:pt x="41778" y="36576"/>
                        <a:pt x="44541" y="38364"/>
                      </a:cubicBezTo>
                      <a:cubicBezTo>
                        <a:pt x="47305" y="40152"/>
                        <a:pt x="49581" y="42266"/>
                        <a:pt x="51531" y="45029"/>
                      </a:cubicBezTo>
                      <a:cubicBezTo>
                        <a:pt x="53482" y="47793"/>
                        <a:pt x="54457" y="51206"/>
                        <a:pt x="54457" y="55108"/>
                      </a:cubicBezTo>
                      <a:cubicBezTo>
                        <a:pt x="54457" y="59497"/>
                        <a:pt x="53319" y="63398"/>
                        <a:pt x="50881" y="66650"/>
                      </a:cubicBezTo>
                      <a:cubicBezTo>
                        <a:pt x="48605" y="70063"/>
                        <a:pt x="45191" y="72664"/>
                        <a:pt x="40964" y="74615"/>
                      </a:cubicBezTo>
                      <a:cubicBezTo>
                        <a:pt x="36739" y="76566"/>
                        <a:pt x="31699" y="77541"/>
                        <a:pt x="26009" y="77541"/>
                      </a:cubicBezTo>
                      <a:cubicBezTo>
                        <a:pt x="18369" y="77541"/>
                        <a:pt x="12192" y="75753"/>
                        <a:pt x="7315" y="7233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1F7042BF-05BD-3DB8-06EA-0A029AA243A3}"/>
                    </a:ext>
                  </a:extLst>
                </p:cNvPr>
                <p:cNvSpPr/>
                <p:nvPr/>
              </p:nvSpPr>
              <p:spPr>
                <a:xfrm>
                  <a:off x="11081227" y="6408033"/>
                  <a:ext cx="28610" cy="75752"/>
                </a:xfrm>
                <a:custGeom>
                  <a:avLst/>
                  <a:gdLst>
                    <a:gd name="connsiteX0" fmla="*/ 28611 w 28610"/>
                    <a:gd name="connsiteY0" fmla="*/ 0 h 75752"/>
                    <a:gd name="connsiteX1" fmla="*/ 15281 w 28610"/>
                    <a:gd name="connsiteY1" fmla="*/ 75753 h 75752"/>
                    <a:gd name="connsiteX2" fmla="*/ 0 w 28610"/>
                    <a:gd name="connsiteY2" fmla="*/ 75753 h 75752"/>
                    <a:gd name="connsiteX3" fmla="*/ 13493 w 28610"/>
                    <a:gd name="connsiteY3" fmla="*/ 0 h 75752"/>
                    <a:gd name="connsiteX4" fmla="*/ 28611 w 28610"/>
                    <a:gd name="connsiteY4" fmla="*/ 0 h 7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0" h="75752">
                      <a:moveTo>
                        <a:pt x="28611" y="0"/>
                      </a:moveTo>
                      <a:lnTo>
                        <a:pt x="15281" y="75753"/>
                      </a:lnTo>
                      <a:lnTo>
                        <a:pt x="0" y="75753"/>
                      </a:lnTo>
                      <a:lnTo>
                        <a:pt x="13493" y="0"/>
                      </a:lnTo>
                      <a:lnTo>
                        <a:pt x="28611" y="0"/>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7EC7500B-7A04-BEE7-F20D-08E2F0ACE283}"/>
                    </a:ext>
                  </a:extLst>
                </p:cNvPr>
                <p:cNvSpPr/>
                <p:nvPr/>
              </p:nvSpPr>
              <p:spPr>
                <a:xfrm>
                  <a:off x="11141700" y="6407871"/>
                  <a:ext cx="78191" cy="75915"/>
                </a:xfrm>
                <a:custGeom>
                  <a:avLst/>
                  <a:gdLst>
                    <a:gd name="connsiteX0" fmla="*/ 64861 w 78191"/>
                    <a:gd name="connsiteY0" fmla="*/ 75915 h 75915"/>
                    <a:gd name="connsiteX1" fmla="*/ 49581 w 78191"/>
                    <a:gd name="connsiteY1" fmla="*/ 75915 h 75915"/>
                    <a:gd name="connsiteX2" fmla="*/ 24547 w 78191"/>
                    <a:gd name="connsiteY2" fmla="*/ 23896 h 75915"/>
                    <a:gd name="connsiteX3" fmla="*/ 15281 w 78191"/>
                    <a:gd name="connsiteY3" fmla="*/ 75915 h 75915"/>
                    <a:gd name="connsiteX4" fmla="*/ 0 w 78191"/>
                    <a:gd name="connsiteY4" fmla="*/ 75915 h 75915"/>
                    <a:gd name="connsiteX5" fmla="*/ 13492 w 78191"/>
                    <a:gd name="connsiteY5" fmla="*/ 0 h 75915"/>
                    <a:gd name="connsiteX6" fmla="*/ 28611 w 78191"/>
                    <a:gd name="connsiteY6" fmla="*/ 0 h 75915"/>
                    <a:gd name="connsiteX7" fmla="*/ 53807 w 78191"/>
                    <a:gd name="connsiteY7" fmla="*/ 52019 h 75915"/>
                    <a:gd name="connsiteX8" fmla="*/ 63073 w 78191"/>
                    <a:gd name="connsiteY8" fmla="*/ 0 h 75915"/>
                    <a:gd name="connsiteX9" fmla="*/ 78191 w 78191"/>
                    <a:gd name="connsiteY9" fmla="*/ 0 h 75915"/>
                    <a:gd name="connsiteX10" fmla="*/ 64861 w 78191"/>
                    <a:gd name="connsiteY10" fmla="*/ 75915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91" h="75915">
                      <a:moveTo>
                        <a:pt x="64861" y="75915"/>
                      </a:moveTo>
                      <a:lnTo>
                        <a:pt x="49581" y="75915"/>
                      </a:lnTo>
                      <a:lnTo>
                        <a:pt x="24547" y="23896"/>
                      </a:lnTo>
                      <a:lnTo>
                        <a:pt x="15281" y="75915"/>
                      </a:lnTo>
                      <a:lnTo>
                        <a:pt x="0" y="75915"/>
                      </a:lnTo>
                      <a:lnTo>
                        <a:pt x="13492" y="0"/>
                      </a:lnTo>
                      <a:lnTo>
                        <a:pt x="28611" y="0"/>
                      </a:lnTo>
                      <a:lnTo>
                        <a:pt x="53807" y="52019"/>
                      </a:lnTo>
                      <a:lnTo>
                        <a:pt x="63073" y="0"/>
                      </a:lnTo>
                      <a:lnTo>
                        <a:pt x="78191" y="0"/>
                      </a:lnTo>
                      <a:lnTo>
                        <a:pt x="64861" y="75915"/>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BE737B3E-2440-0678-1DFB-F891B5C955C8}"/>
                    </a:ext>
                  </a:extLst>
                </p:cNvPr>
                <p:cNvSpPr/>
                <p:nvPr/>
              </p:nvSpPr>
              <p:spPr>
                <a:xfrm>
                  <a:off x="11251915" y="6407708"/>
                  <a:ext cx="57384" cy="75915"/>
                </a:xfrm>
                <a:custGeom>
                  <a:avLst/>
                  <a:gdLst>
                    <a:gd name="connsiteX0" fmla="*/ 26497 w 57384"/>
                    <a:gd name="connsiteY0" fmla="*/ 12029 h 75915"/>
                    <a:gd name="connsiteX1" fmla="*/ 23084 w 57384"/>
                    <a:gd name="connsiteY1" fmla="*/ 31699 h 75915"/>
                    <a:gd name="connsiteX2" fmla="*/ 48605 w 57384"/>
                    <a:gd name="connsiteY2" fmla="*/ 31699 h 75915"/>
                    <a:gd name="connsiteX3" fmla="*/ 46493 w 57384"/>
                    <a:gd name="connsiteY3" fmla="*/ 43404 h 75915"/>
                    <a:gd name="connsiteX4" fmla="*/ 20971 w 57384"/>
                    <a:gd name="connsiteY4" fmla="*/ 43404 h 75915"/>
                    <a:gd name="connsiteX5" fmla="*/ 17394 w 57384"/>
                    <a:gd name="connsiteY5" fmla="*/ 63886 h 75915"/>
                    <a:gd name="connsiteX6" fmla="*/ 46167 w 57384"/>
                    <a:gd name="connsiteY6" fmla="*/ 63886 h 75915"/>
                    <a:gd name="connsiteX7" fmla="*/ 44054 w 57384"/>
                    <a:gd name="connsiteY7" fmla="*/ 75916 h 75915"/>
                    <a:gd name="connsiteX8" fmla="*/ 0 w 57384"/>
                    <a:gd name="connsiteY8" fmla="*/ 75916 h 75915"/>
                    <a:gd name="connsiteX9" fmla="*/ 13493 w 57384"/>
                    <a:gd name="connsiteY9" fmla="*/ 0 h 75915"/>
                    <a:gd name="connsiteX10" fmla="*/ 57384 w 57384"/>
                    <a:gd name="connsiteY10" fmla="*/ 0 h 75915"/>
                    <a:gd name="connsiteX11" fmla="*/ 55271 w 57384"/>
                    <a:gd name="connsiteY11" fmla="*/ 11867 h 75915"/>
                    <a:gd name="connsiteX12" fmla="*/ 26497 w 57384"/>
                    <a:gd name="connsiteY12" fmla="*/ 11867 h 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84" h="75915">
                      <a:moveTo>
                        <a:pt x="26497" y="12029"/>
                      </a:moveTo>
                      <a:lnTo>
                        <a:pt x="23084" y="31699"/>
                      </a:lnTo>
                      <a:lnTo>
                        <a:pt x="48605" y="31699"/>
                      </a:lnTo>
                      <a:lnTo>
                        <a:pt x="46493" y="43404"/>
                      </a:lnTo>
                      <a:lnTo>
                        <a:pt x="20971" y="43404"/>
                      </a:lnTo>
                      <a:lnTo>
                        <a:pt x="17394" y="63886"/>
                      </a:lnTo>
                      <a:lnTo>
                        <a:pt x="46167" y="63886"/>
                      </a:lnTo>
                      <a:lnTo>
                        <a:pt x="44054" y="75916"/>
                      </a:lnTo>
                      <a:lnTo>
                        <a:pt x="0" y="75916"/>
                      </a:lnTo>
                      <a:lnTo>
                        <a:pt x="13493" y="0"/>
                      </a:lnTo>
                      <a:lnTo>
                        <a:pt x="57384" y="0"/>
                      </a:lnTo>
                      <a:lnTo>
                        <a:pt x="55271" y="11867"/>
                      </a:lnTo>
                      <a:lnTo>
                        <a:pt x="26497" y="11867"/>
                      </a:ln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7B723E6-B2C1-160E-FD9C-A0110CEC8E79}"/>
                    </a:ext>
                  </a:extLst>
                </p:cNvPr>
                <p:cNvSpPr/>
                <p:nvPr/>
              </p:nvSpPr>
              <p:spPr>
                <a:xfrm>
                  <a:off x="11342624" y="6407221"/>
                  <a:ext cx="57891" cy="77541"/>
                </a:xfrm>
                <a:custGeom>
                  <a:avLst/>
                  <a:gdLst>
                    <a:gd name="connsiteX0" fmla="*/ 7315 w 57891"/>
                    <a:gd name="connsiteY0" fmla="*/ 72177 h 77541"/>
                    <a:gd name="connsiteX1" fmla="*/ 0 w 57891"/>
                    <a:gd name="connsiteY1" fmla="*/ 57709 h 77541"/>
                    <a:gd name="connsiteX2" fmla="*/ 163 w 57891"/>
                    <a:gd name="connsiteY2" fmla="*/ 54783 h 77541"/>
                    <a:gd name="connsiteX3" fmla="*/ 15606 w 57891"/>
                    <a:gd name="connsiteY3" fmla="*/ 54783 h 77541"/>
                    <a:gd name="connsiteX4" fmla="*/ 18044 w 57891"/>
                    <a:gd name="connsiteY4" fmla="*/ 62260 h 77541"/>
                    <a:gd name="connsiteX5" fmla="*/ 26497 w 57891"/>
                    <a:gd name="connsiteY5" fmla="*/ 65187 h 77541"/>
                    <a:gd name="connsiteX6" fmla="*/ 35275 w 57891"/>
                    <a:gd name="connsiteY6" fmla="*/ 62911 h 77541"/>
                    <a:gd name="connsiteX7" fmla="*/ 38527 w 57891"/>
                    <a:gd name="connsiteY7" fmla="*/ 56246 h 77541"/>
                    <a:gd name="connsiteX8" fmla="*/ 35275 w 57891"/>
                    <a:gd name="connsiteY8" fmla="*/ 49906 h 77541"/>
                    <a:gd name="connsiteX9" fmla="*/ 24872 w 57891"/>
                    <a:gd name="connsiteY9" fmla="*/ 44541 h 77541"/>
                    <a:gd name="connsiteX10" fmla="*/ 14305 w 57891"/>
                    <a:gd name="connsiteY10" fmla="*/ 39502 h 77541"/>
                    <a:gd name="connsiteX11" fmla="*/ 7315 w 57891"/>
                    <a:gd name="connsiteY11" fmla="*/ 33162 h 77541"/>
                    <a:gd name="connsiteX12" fmla="*/ 4389 w 57891"/>
                    <a:gd name="connsiteY12" fmla="*/ 22921 h 77541"/>
                    <a:gd name="connsiteX13" fmla="*/ 7965 w 57891"/>
                    <a:gd name="connsiteY13" fmla="*/ 10729 h 77541"/>
                    <a:gd name="connsiteX14" fmla="*/ 17881 w 57891"/>
                    <a:gd name="connsiteY14" fmla="*/ 2763 h 77541"/>
                    <a:gd name="connsiteX15" fmla="*/ 32349 w 57891"/>
                    <a:gd name="connsiteY15" fmla="*/ 0 h 77541"/>
                    <a:gd name="connsiteX16" fmla="*/ 46329 w 57891"/>
                    <a:gd name="connsiteY16" fmla="*/ 2601 h 77541"/>
                    <a:gd name="connsiteX17" fmla="*/ 55271 w 57891"/>
                    <a:gd name="connsiteY17" fmla="*/ 10079 h 77541"/>
                    <a:gd name="connsiteX18" fmla="*/ 57871 w 57891"/>
                    <a:gd name="connsiteY18" fmla="*/ 21458 h 77541"/>
                    <a:gd name="connsiteX19" fmla="*/ 41778 w 57891"/>
                    <a:gd name="connsiteY19" fmla="*/ 21458 h 77541"/>
                    <a:gd name="connsiteX20" fmla="*/ 41778 w 57891"/>
                    <a:gd name="connsiteY20" fmla="*/ 20320 h 77541"/>
                    <a:gd name="connsiteX21" fmla="*/ 39177 w 57891"/>
                    <a:gd name="connsiteY21" fmla="*/ 14468 h 77541"/>
                    <a:gd name="connsiteX22" fmla="*/ 31699 w 57891"/>
                    <a:gd name="connsiteY22" fmla="*/ 12192 h 77541"/>
                    <a:gd name="connsiteX23" fmla="*/ 23409 w 57891"/>
                    <a:gd name="connsiteY23" fmla="*/ 14630 h 77541"/>
                    <a:gd name="connsiteX24" fmla="*/ 20320 w 57891"/>
                    <a:gd name="connsiteY24" fmla="*/ 21133 h 77541"/>
                    <a:gd name="connsiteX25" fmla="*/ 22108 w 57891"/>
                    <a:gd name="connsiteY25" fmla="*/ 25847 h 77541"/>
                    <a:gd name="connsiteX26" fmla="*/ 26497 w 57891"/>
                    <a:gd name="connsiteY26" fmla="*/ 29261 h 77541"/>
                    <a:gd name="connsiteX27" fmla="*/ 33975 w 57891"/>
                    <a:gd name="connsiteY27" fmla="*/ 33000 h 77541"/>
                    <a:gd name="connsiteX28" fmla="*/ 44541 w 57891"/>
                    <a:gd name="connsiteY28" fmla="*/ 38364 h 77541"/>
                    <a:gd name="connsiteX29" fmla="*/ 51531 w 57891"/>
                    <a:gd name="connsiteY29" fmla="*/ 45029 h 77541"/>
                    <a:gd name="connsiteX30" fmla="*/ 54457 w 57891"/>
                    <a:gd name="connsiteY30" fmla="*/ 55108 h 77541"/>
                    <a:gd name="connsiteX31" fmla="*/ 50881 w 57891"/>
                    <a:gd name="connsiteY31" fmla="*/ 66650 h 77541"/>
                    <a:gd name="connsiteX32" fmla="*/ 40965 w 57891"/>
                    <a:gd name="connsiteY32" fmla="*/ 74615 h 77541"/>
                    <a:gd name="connsiteX33" fmla="*/ 26009 w 57891"/>
                    <a:gd name="connsiteY33" fmla="*/ 77541 h 77541"/>
                    <a:gd name="connsiteX34" fmla="*/ 7315 w 57891"/>
                    <a:gd name="connsiteY34" fmla="*/ 72339 h 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91" h="77541">
                      <a:moveTo>
                        <a:pt x="7315" y="72177"/>
                      </a:moveTo>
                      <a:cubicBezTo>
                        <a:pt x="2439" y="68763"/>
                        <a:pt x="0" y="63886"/>
                        <a:pt x="0" y="57709"/>
                      </a:cubicBezTo>
                      <a:cubicBezTo>
                        <a:pt x="0" y="57059"/>
                        <a:pt x="0" y="56083"/>
                        <a:pt x="163" y="54783"/>
                      </a:cubicBezTo>
                      <a:lnTo>
                        <a:pt x="15606" y="54783"/>
                      </a:lnTo>
                      <a:cubicBezTo>
                        <a:pt x="15281" y="57871"/>
                        <a:pt x="16093" y="60310"/>
                        <a:pt x="18044" y="62260"/>
                      </a:cubicBezTo>
                      <a:cubicBezTo>
                        <a:pt x="19995" y="64211"/>
                        <a:pt x="22759" y="65187"/>
                        <a:pt x="26497" y="65187"/>
                      </a:cubicBezTo>
                      <a:cubicBezTo>
                        <a:pt x="30236" y="65187"/>
                        <a:pt x="33162" y="64374"/>
                        <a:pt x="35275" y="62911"/>
                      </a:cubicBezTo>
                      <a:cubicBezTo>
                        <a:pt x="37389" y="61285"/>
                        <a:pt x="38527" y="59172"/>
                        <a:pt x="38527" y="56246"/>
                      </a:cubicBezTo>
                      <a:cubicBezTo>
                        <a:pt x="38527" y="53645"/>
                        <a:pt x="37389" y="51369"/>
                        <a:pt x="35275" y="49906"/>
                      </a:cubicBezTo>
                      <a:cubicBezTo>
                        <a:pt x="33000" y="48280"/>
                        <a:pt x="29586" y="46492"/>
                        <a:pt x="24872" y="44541"/>
                      </a:cubicBezTo>
                      <a:cubicBezTo>
                        <a:pt x="20483" y="42753"/>
                        <a:pt x="17069" y="41128"/>
                        <a:pt x="14305" y="39502"/>
                      </a:cubicBezTo>
                      <a:cubicBezTo>
                        <a:pt x="11542" y="38039"/>
                        <a:pt x="9266" y="35926"/>
                        <a:pt x="7315" y="33162"/>
                      </a:cubicBezTo>
                      <a:cubicBezTo>
                        <a:pt x="5365" y="30399"/>
                        <a:pt x="4389" y="26985"/>
                        <a:pt x="4389" y="22921"/>
                      </a:cubicBezTo>
                      <a:cubicBezTo>
                        <a:pt x="4389" y="18207"/>
                        <a:pt x="5527" y="14143"/>
                        <a:pt x="7965" y="10729"/>
                      </a:cubicBezTo>
                      <a:cubicBezTo>
                        <a:pt x="10404" y="7315"/>
                        <a:pt x="13655" y="4552"/>
                        <a:pt x="17881" y="2763"/>
                      </a:cubicBezTo>
                      <a:cubicBezTo>
                        <a:pt x="22108" y="813"/>
                        <a:pt x="26985" y="0"/>
                        <a:pt x="32349" y="0"/>
                      </a:cubicBezTo>
                      <a:cubicBezTo>
                        <a:pt x="37714" y="0"/>
                        <a:pt x="42428" y="813"/>
                        <a:pt x="46329" y="2601"/>
                      </a:cubicBezTo>
                      <a:cubicBezTo>
                        <a:pt x="50231" y="4389"/>
                        <a:pt x="53157" y="6827"/>
                        <a:pt x="55271" y="10079"/>
                      </a:cubicBezTo>
                      <a:cubicBezTo>
                        <a:pt x="57221" y="13330"/>
                        <a:pt x="58034" y="17069"/>
                        <a:pt x="57871" y="21458"/>
                      </a:cubicBezTo>
                      <a:lnTo>
                        <a:pt x="41778" y="21458"/>
                      </a:lnTo>
                      <a:lnTo>
                        <a:pt x="41778" y="20320"/>
                      </a:lnTo>
                      <a:cubicBezTo>
                        <a:pt x="41778" y="17882"/>
                        <a:pt x="40965" y="15931"/>
                        <a:pt x="39177" y="14468"/>
                      </a:cubicBezTo>
                      <a:cubicBezTo>
                        <a:pt x="37389" y="13005"/>
                        <a:pt x="34951" y="12192"/>
                        <a:pt x="31699" y="12192"/>
                      </a:cubicBezTo>
                      <a:cubicBezTo>
                        <a:pt x="28285" y="12192"/>
                        <a:pt x="25522" y="13005"/>
                        <a:pt x="23409" y="14630"/>
                      </a:cubicBezTo>
                      <a:cubicBezTo>
                        <a:pt x="21295" y="16256"/>
                        <a:pt x="20320" y="18369"/>
                        <a:pt x="20320" y="21133"/>
                      </a:cubicBezTo>
                      <a:cubicBezTo>
                        <a:pt x="20320" y="22921"/>
                        <a:pt x="20970" y="24547"/>
                        <a:pt x="22108" y="25847"/>
                      </a:cubicBezTo>
                      <a:cubicBezTo>
                        <a:pt x="23246" y="27147"/>
                        <a:pt x="24709" y="28285"/>
                        <a:pt x="26497" y="29261"/>
                      </a:cubicBezTo>
                      <a:cubicBezTo>
                        <a:pt x="28285" y="30236"/>
                        <a:pt x="30724" y="31537"/>
                        <a:pt x="33975" y="33000"/>
                      </a:cubicBezTo>
                      <a:cubicBezTo>
                        <a:pt x="38201" y="34950"/>
                        <a:pt x="41778" y="36576"/>
                        <a:pt x="44541" y="38364"/>
                      </a:cubicBezTo>
                      <a:cubicBezTo>
                        <a:pt x="47305" y="40152"/>
                        <a:pt x="49581" y="42266"/>
                        <a:pt x="51531" y="45029"/>
                      </a:cubicBezTo>
                      <a:cubicBezTo>
                        <a:pt x="53482" y="47793"/>
                        <a:pt x="54457" y="51206"/>
                        <a:pt x="54457" y="55108"/>
                      </a:cubicBezTo>
                      <a:cubicBezTo>
                        <a:pt x="54457" y="59497"/>
                        <a:pt x="53320" y="63398"/>
                        <a:pt x="50881" y="66650"/>
                      </a:cubicBezTo>
                      <a:cubicBezTo>
                        <a:pt x="48605" y="70063"/>
                        <a:pt x="45192" y="72664"/>
                        <a:pt x="40965" y="74615"/>
                      </a:cubicBezTo>
                      <a:cubicBezTo>
                        <a:pt x="36739" y="76566"/>
                        <a:pt x="31699" y="77541"/>
                        <a:pt x="26009" y="77541"/>
                      </a:cubicBezTo>
                      <a:cubicBezTo>
                        <a:pt x="18369" y="77541"/>
                        <a:pt x="12192" y="75753"/>
                        <a:pt x="7315" y="7233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1B5497DA-69DC-9826-A65A-6D1DDA382CBD}"/>
                    </a:ext>
                  </a:extLst>
                </p:cNvPr>
                <p:cNvSpPr/>
                <p:nvPr/>
              </p:nvSpPr>
              <p:spPr>
                <a:xfrm>
                  <a:off x="11439184" y="6407221"/>
                  <a:ext cx="57891" cy="77541"/>
                </a:xfrm>
                <a:custGeom>
                  <a:avLst/>
                  <a:gdLst>
                    <a:gd name="connsiteX0" fmla="*/ 7315 w 57891"/>
                    <a:gd name="connsiteY0" fmla="*/ 72177 h 77541"/>
                    <a:gd name="connsiteX1" fmla="*/ 0 w 57891"/>
                    <a:gd name="connsiteY1" fmla="*/ 57709 h 77541"/>
                    <a:gd name="connsiteX2" fmla="*/ 163 w 57891"/>
                    <a:gd name="connsiteY2" fmla="*/ 54783 h 77541"/>
                    <a:gd name="connsiteX3" fmla="*/ 15606 w 57891"/>
                    <a:gd name="connsiteY3" fmla="*/ 54783 h 77541"/>
                    <a:gd name="connsiteX4" fmla="*/ 18044 w 57891"/>
                    <a:gd name="connsiteY4" fmla="*/ 62260 h 77541"/>
                    <a:gd name="connsiteX5" fmla="*/ 26497 w 57891"/>
                    <a:gd name="connsiteY5" fmla="*/ 65187 h 77541"/>
                    <a:gd name="connsiteX6" fmla="*/ 35275 w 57891"/>
                    <a:gd name="connsiteY6" fmla="*/ 62911 h 77541"/>
                    <a:gd name="connsiteX7" fmla="*/ 38527 w 57891"/>
                    <a:gd name="connsiteY7" fmla="*/ 56246 h 77541"/>
                    <a:gd name="connsiteX8" fmla="*/ 35275 w 57891"/>
                    <a:gd name="connsiteY8" fmla="*/ 49906 h 77541"/>
                    <a:gd name="connsiteX9" fmla="*/ 24871 w 57891"/>
                    <a:gd name="connsiteY9" fmla="*/ 44541 h 77541"/>
                    <a:gd name="connsiteX10" fmla="*/ 14305 w 57891"/>
                    <a:gd name="connsiteY10" fmla="*/ 39502 h 77541"/>
                    <a:gd name="connsiteX11" fmla="*/ 7315 w 57891"/>
                    <a:gd name="connsiteY11" fmla="*/ 33162 h 77541"/>
                    <a:gd name="connsiteX12" fmla="*/ 4389 w 57891"/>
                    <a:gd name="connsiteY12" fmla="*/ 22921 h 77541"/>
                    <a:gd name="connsiteX13" fmla="*/ 7965 w 57891"/>
                    <a:gd name="connsiteY13" fmla="*/ 10729 h 77541"/>
                    <a:gd name="connsiteX14" fmla="*/ 17881 w 57891"/>
                    <a:gd name="connsiteY14" fmla="*/ 2763 h 77541"/>
                    <a:gd name="connsiteX15" fmla="*/ 32349 w 57891"/>
                    <a:gd name="connsiteY15" fmla="*/ 0 h 77541"/>
                    <a:gd name="connsiteX16" fmla="*/ 46329 w 57891"/>
                    <a:gd name="connsiteY16" fmla="*/ 2601 h 77541"/>
                    <a:gd name="connsiteX17" fmla="*/ 55271 w 57891"/>
                    <a:gd name="connsiteY17" fmla="*/ 10079 h 77541"/>
                    <a:gd name="connsiteX18" fmla="*/ 57871 w 57891"/>
                    <a:gd name="connsiteY18" fmla="*/ 21458 h 77541"/>
                    <a:gd name="connsiteX19" fmla="*/ 41778 w 57891"/>
                    <a:gd name="connsiteY19" fmla="*/ 21458 h 77541"/>
                    <a:gd name="connsiteX20" fmla="*/ 41778 w 57891"/>
                    <a:gd name="connsiteY20" fmla="*/ 20320 h 77541"/>
                    <a:gd name="connsiteX21" fmla="*/ 39177 w 57891"/>
                    <a:gd name="connsiteY21" fmla="*/ 14468 h 77541"/>
                    <a:gd name="connsiteX22" fmla="*/ 31699 w 57891"/>
                    <a:gd name="connsiteY22" fmla="*/ 12192 h 77541"/>
                    <a:gd name="connsiteX23" fmla="*/ 23409 w 57891"/>
                    <a:gd name="connsiteY23" fmla="*/ 14630 h 77541"/>
                    <a:gd name="connsiteX24" fmla="*/ 20320 w 57891"/>
                    <a:gd name="connsiteY24" fmla="*/ 21133 h 77541"/>
                    <a:gd name="connsiteX25" fmla="*/ 22108 w 57891"/>
                    <a:gd name="connsiteY25" fmla="*/ 25847 h 77541"/>
                    <a:gd name="connsiteX26" fmla="*/ 26497 w 57891"/>
                    <a:gd name="connsiteY26" fmla="*/ 29261 h 77541"/>
                    <a:gd name="connsiteX27" fmla="*/ 33975 w 57891"/>
                    <a:gd name="connsiteY27" fmla="*/ 33000 h 77541"/>
                    <a:gd name="connsiteX28" fmla="*/ 44541 w 57891"/>
                    <a:gd name="connsiteY28" fmla="*/ 38364 h 77541"/>
                    <a:gd name="connsiteX29" fmla="*/ 51531 w 57891"/>
                    <a:gd name="connsiteY29" fmla="*/ 45029 h 77541"/>
                    <a:gd name="connsiteX30" fmla="*/ 54457 w 57891"/>
                    <a:gd name="connsiteY30" fmla="*/ 55108 h 77541"/>
                    <a:gd name="connsiteX31" fmla="*/ 50881 w 57891"/>
                    <a:gd name="connsiteY31" fmla="*/ 66650 h 77541"/>
                    <a:gd name="connsiteX32" fmla="*/ 40965 w 57891"/>
                    <a:gd name="connsiteY32" fmla="*/ 74615 h 77541"/>
                    <a:gd name="connsiteX33" fmla="*/ 26009 w 57891"/>
                    <a:gd name="connsiteY33" fmla="*/ 77541 h 77541"/>
                    <a:gd name="connsiteX34" fmla="*/ 7315 w 57891"/>
                    <a:gd name="connsiteY34" fmla="*/ 72339 h 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91" h="77541">
                      <a:moveTo>
                        <a:pt x="7315" y="72177"/>
                      </a:moveTo>
                      <a:cubicBezTo>
                        <a:pt x="2439" y="68763"/>
                        <a:pt x="0" y="63886"/>
                        <a:pt x="0" y="57709"/>
                      </a:cubicBezTo>
                      <a:cubicBezTo>
                        <a:pt x="0" y="57059"/>
                        <a:pt x="0" y="56083"/>
                        <a:pt x="163" y="54783"/>
                      </a:cubicBezTo>
                      <a:lnTo>
                        <a:pt x="15606" y="54783"/>
                      </a:lnTo>
                      <a:cubicBezTo>
                        <a:pt x="15281" y="57871"/>
                        <a:pt x="16093" y="60310"/>
                        <a:pt x="18044" y="62260"/>
                      </a:cubicBezTo>
                      <a:cubicBezTo>
                        <a:pt x="19995" y="64211"/>
                        <a:pt x="22759" y="65187"/>
                        <a:pt x="26497" y="65187"/>
                      </a:cubicBezTo>
                      <a:cubicBezTo>
                        <a:pt x="30236" y="65187"/>
                        <a:pt x="33162" y="64374"/>
                        <a:pt x="35275" y="62911"/>
                      </a:cubicBezTo>
                      <a:cubicBezTo>
                        <a:pt x="37389" y="61285"/>
                        <a:pt x="38527" y="59172"/>
                        <a:pt x="38527" y="56246"/>
                      </a:cubicBezTo>
                      <a:cubicBezTo>
                        <a:pt x="38527" y="53645"/>
                        <a:pt x="37389" y="51369"/>
                        <a:pt x="35275" y="49906"/>
                      </a:cubicBezTo>
                      <a:cubicBezTo>
                        <a:pt x="32999" y="48280"/>
                        <a:pt x="29586" y="46492"/>
                        <a:pt x="24871" y="44541"/>
                      </a:cubicBezTo>
                      <a:cubicBezTo>
                        <a:pt x="20483" y="42753"/>
                        <a:pt x="17069" y="41128"/>
                        <a:pt x="14305" y="39502"/>
                      </a:cubicBezTo>
                      <a:cubicBezTo>
                        <a:pt x="11542" y="38039"/>
                        <a:pt x="9266" y="35926"/>
                        <a:pt x="7315" y="33162"/>
                      </a:cubicBezTo>
                      <a:cubicBezTo>
                        <a:pt x="5365" y="30399"/>
                        <a:pt x="4389" y="26985"/>
                        <a:pt x="4389" y="22921"/>
                      </a:cubicBezTo>
                      <a:cubicBezTo>
                        <a:pt x="4389" y="18207"/>
                        <a:pt x="5527" y="14143"/>
                        <a:pt x="7965" y="10729"/>
                      </a:cubicBezTo>
                      <a:cubicBezTo>
                        <a:pt x="10404" y="7315"/>
                        <a:pt x="13655" y="4552"/>
                        <a:pt x="17881" y="2763"/>
                      </a:cubicBezTo>
                      <a:cubicBezTo>
                        <a:pt x="22108" y="813"/>
                        <a:pt x="26985" y="0"/>
                        <a:pt x="32349" y="0"/>
                      </a:cubicBezTo>
                      <a:cubicBezTo>
                        <a:pt x="37714" y="0"/>
                        <a:pt x="42428" y="813"/>
                        <a:pt x="46329" y="2601"/>
                      </a:cubicBezTo>
                      <a:cubicBezTo>
                        <a:pt x="50231" y="4389"/>
                        <a:pt x="53157" y="6827"/>
                        <a:pt x="55271" y="10079"/>
                      </a:cubicBezTo>
                      <a:cubicBezTo>
                        <a:pt x="57221" y="13330"/>
                        <a:pt x="58034" y="17069"/>
                        <a:pt x="57871" y="21458"/>
                      </a:cubicBezTo>
                      <a:lnTo>
                        <a:pt x="41778" y="21458"/>
                      </a:lnTo>
                      <a:lnTo>
                        <a:pt x="41778" y="20320"/>
                      </a:lnTo>
                      <a:cubicBezTo>
                        <a:pt x="41778" y="17882"/>
                        <a:pt x="40965" y="15931"/>
                        <a:pt x="39177" y="14468"/>
                      </a:cubicBezTo>
                      <a:cubicBezTo>
                        <a:pt x="37389" y="13005"/>
                        <a:pt x="34951" y="12192"/>
                        <a:pt x="31699" y="12192"/>
                      </a:cubicBezTo>
                      <a:cubicBezTo>
                        <a:pt x="28285" y="12192"/>
                        <a:pt x="25522" y="13005"/>
                        <a:pt x="23409" y="14630"/>
                      </a:cubicBezTo>
                      <a:cubicBezTo>
                        <a:pt x="21295" y="16256"/>
                        <a:pt x="20320" y="18369"/>
                        <a:pt x="20320" y="21133"/>
                      </a:cubicBezTo>
                      <a:cubicBezTo>
                        <a:pt x="20320" y="22921"/>
                        <a:pt x="20970" y="24547"/>
                        <a:pt x="22108" y="25847"/>
                      </a:cubicBezTo>
                      <a:cubicBezTo>
                        <a:pt x="23246" y="27147"/>
                        <a:pt x="24709" y="28285"/>
                        <a:pt x="26497" y="29261"/>
                      </a:cubicBezTo>
                      <a:cubicBezTo>
                        <a:pt x="28285" y="30236"/>
                        <a:pt x="30724" y="31537"/>
                        <a:pt x="33975" y="33000"/>
                      </a:cubicBezTo>
                      <a:cubicBezTo>
                        <a:pt x="38201" y="34950"/>
                        <a:pt x="41778" y="36576"/>
                        <a:pt x="44541" y="38364"/>
                      </a:cubicBezTo>
                      <a:cubicBezTo>
                        <a:pt x="47305" y="40152"/>
                        <a:pt x="49581" y="42266"/>
                        <a:pt x="51531" y="45029"/>
                      </a:cubicBezTo>
                      <a:cubicBezTo>
                        <a:pt x="53482" y="47793"/>
                        <a:pt x="54457" y="51206"/>
                        <a:pt x="54457" y="55108"/>
                      </a:cubicBezTo>
                      <a:cubicBezTo>
                        <a:pt x="54457" y="59497"/>
                        <a:pt x="53319" y="63398"/>
                        <a:pt x="50881" y="66650"/>
                      </a:cubicBezTo>
                      <a:cubicBezTo>
                        <a:pt x="48605" y="70063"/>
                        <a:pt x="45191" y="72664"/>
                        <a:pt x="40965" y="74615"/>
                      </a:cubicBezTo>
                      <a:cubicBezTo>
                        <a:pt x="36739" y="76566"/>
                        <a:pt x="31699" y="77541"/>
                        <a:pt x="26009" y="77541"/>
                      </a:cubicBezTo>
                      <a:cubicBezTo>
                        <a:pt x="18369" y="77541"/>
                        <a:pt x="12192" y="75753"/>
                        <a:pt x="7315" y="72339"/>
                      </a:cubicBezTo>
                      <a:close/>
                    </a:path>
                  </a:pathLst>
                </a:custGeom>
                <a:solidFill>
                  <a:srgbClr val="FFFFFF"/>
                </a:solidFill>
                <a:ln w="162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5" name="Rectangle 104">
              <a:hlinkClick r:id="rId6"/>
              <a:extLst>
                <a:ext uri="{FF2B5EF4-FFF2-40B4-BE49-F238E27FC236}">
                  <a16:creationId xmlns:a16="http://schemas.microsoft.com/office/drawing/2014/main" id="{D5A3F1CA-F27F-B38E-C95E-462520032E5F}"/>
                </a:ext>
              </a:extLst>
            </p:cNvPr>
            <p:cNvSpPr/>
            <p:nvPr/>
          </p:nvSpPr>
          <p:spPr>
            <a:xfrm>
              <a:off x="9917502" y="5953070"/>
              <a:ext cx="1736701" cy="6403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86989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75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117"/>
                                        </p:tgtEl>
                                        <p:attrNameLst>
                                          <p:attrName>style.visibility</p:attrName>
                                        </p:attrNameLst>
                                      </p:cBhvr>
                                      <p:to>
                                        <p:strVal val="visible"/>
                                      </p:to>
                                    </p:set>
                                    <p:anim calcmode="lin" valueType="num">
                                      <p:cBhvr>
                                        <p:cTn id="18" dur="500" fill="hold"/>
                                        <p:tgtEl>
                                          <p:spTgt spid="117"/>
                                        </p:tgtEl>
                                        <p:attrNameLst>
                                          <p:attrName>ppt_w</p:attrName>
                                        </p:attrNameLst>
                                      </p:cBhvr>
                                      <p:tavLst>
                                        <p:tav tm="0">
                                          <p:val>
                                            <p:fltVal val="0"/>
                                          </p:val>
                                        </p:tav>
                                        <p:tav tm="100000">
                                          <p:val>
                                            <p:strVal val="#ppt_w"/>
                                          </p:val>
                                        </p:tav>
                                      </p:tavLst>
                                    </p:anim>
                                    <p:anim calcmode="lin" valueType="num">
                                      <p:cBhvr>
                                        <p:cTn id="19" dur="500" fill="hold"/>
                                        <p:tgtEl>
                                          <p:spTgt spid="117"/>
                                        </p:tgtEl>
                                        <p:attrNameLst>
                                          <p:attrName>ppt_h</p:attrName>
                                        </p:attrNameLst>
                                      </p:cBhvr>
                                      <p:tavLst>
                                        <p:tav tm="0">
                                          <p:val>
                                            <p:fltVal val="0"/>
                                          </p:val>
                                        </p:tav>
                                        <p:tav tm="100000">
                                          <p:val>
                                            <p:strVal val="#ppt_h"/>
                                          </p:val>
                                        </p:tav>
                                      </p:tavLst>
                                    </p:anim>
                                    <p:animEffect transition="in" filter="fade">
                                      <p:cBhvr>
                                        <p:cTn id="2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922</Words>
  <Application>Microsoft Office PowerPoint</Application>
  <PresentationFormat>Widescreen</PresentationFormat>
  <Paragraphs>129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Poppins</vt:lpstr>
      <vt:lpstr>Poppins Light</vt:lpstr>
      <vt:lpstr>Poppins Medium</vt:lpstr>
      <vt:lpstr>Poppins SemiBold</vt:lpstr>
      <vt:lpstr>Wingdings</vt:lpstr>
      <vt:lpstr>1_Office Theme</vt:lpstr>
      <vt:lpstr>Staff Augmentation vs Managed Services</vt:lpstr>
      <vt:lpstr>Staff Augmentation vs Managed Services</vt:lpstr>
      <vt:lpstr>The core decision</vt:lpstr>
      <vt:lpstr>Definitions (with simple examples)</vt:lpstr>
      <vt:lpstr>Quick comparison table</vt:lpstr>
      <vt:lpstr>Choose staff augmentation when</vt:lpstr>
      <vt:lpstr>Choose managed services when</vt:lpstr>
      <vt:lpstr>Decision checklist + next steps</vt:lpstr>
      <vt:lpstr>Ready to Modernize with NGenious?</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NGenious Solutions</dc:creator>
  <cp:lastModifiedBy>Raghunath Sabat</cp:lastModifiedBy>
  <cp:revision>13</cp:revision>
  <dcterms:created xsi:type="dcterms:W3CDTF">2026-01-08T12:08:24Z</dcterms:created>
  <dcterms:modified xsi:type="dcterms:W3CDTF">2026-01-12T06:41:51Z</dcterms:modified>
</cp:coreProperties>
</file>